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webp" ContentType="image/webp"/>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6"/>
  </p:notesMasterIdLst>
  <p:sldIdLst>
    <p:sldId id="342" r:id="rId5"/>
    <p:sldId id="370" r:id="rId6"/>
    <p:sldId id="351" r:id="rId7"/>
    <p:sldId id="357" r:id="rId8"/>
    <p:sldId id="363" r:id="rId9"/>
    <p:sldId id="361" r:id="rId10"/>
    <p:sldId id="353" r:id="rId11"/>
    <p:sldId id="362" r:id="rId12"/>
    <p:sldId id="364" r:id="rId13"/>
    <p:sldId id="365" r:id="rId14"/>
    <p:sldId id="366" r:id="rId15"/>
    <p:sldId id="367" r:id="rId16"/>
    <p:sldId id="368" r:id="rId17"/>
    <p:sldId id="369" r:id="rId18"/>
    <p:sldId id="276" r:id="rId19"/>
    <p:sldId id="290" r:id="rId20"/>
    <p:sldId id="277" r:id="rId21"/>
    <p:sldId id="360" r:id="rId22"/>
    <p:sldId id="354" r:id="rId23"/>
    <p:sldId id="359" r:id="rId24"/>
    <p:sldId id="35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lancerf998@gmail.com" initials="l" lastIdx="1" clrIdx="0">
    <p:extLst>
      <p:ext uri="{19B8F6BF-5375-455C-9EA6-DF929625EA0E}">
        <p15:presenceInfo xmlns:p15="http://schemas.microsoft.com/office/powerpoint/2012/main" userId="821e1199acffeed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81" autoAdjust="0"/>
    <p:restoredTop sz="95646"/>
  </p:normalViewPr>
  <p:slideViewPr>
    <p:cSldViewPr snapToGrid="0" snapToObjects="1" showGuides="1">
      <p:cViewPr varScale="1">
        <p:scale>
          <a:sx n="106" d="100"/>
          <a:sy n="106" d="100"/>
        </p:scale>
        <p:origin x="84" y="-44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commentAuthors" Target="commentAuthors.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18/5/colors/Iconchunking_coloredoutline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18/5/colors/Iconchunking_coloredoutline_colorful1" csCatId="colorful" phldr="1"/>
      <dgm:spPr/>
      <dgm:t>
        <a:bodyPr/>
        <a:lstStyle/>
        <a:p>
          <a:endParaRPr lang="en-US"/>
        </a:p>
      </dgm:t>
    </dgm:pt>
    <dgm:pt modelId="{AACEAFD5-63CF-4AFC-B46F-BE086C5D447C}">
      <dgm:prSet phldrT="[Text]"/>
      <dgm:spPr>
        <a:solidFill>
          <a:schemeClr val="accent1"/>
        </a:solidFill>
        <a:ln>
          <a:solidFill>
            <a:schemeClr val="accent1"/>
          </a:solidFill>
        </a:ln>
      </dgm:spPr>
      <dgm:t>
        <a:bodyPr/>
        <a:lstStyle/>
        <a:p>
          <a:r>
            <a:rPr lang="en-US" b="1" dirty="0">
              <a:effectLst>
                <a:outerShdw blurRad="50800" dist="38100" dir="2700000" algn="tl" rotWithShape="0">
                  <a:schemeClr val="tx1">
                    <a:alpha val="50000"/>
                  </a:schemeClr>
                </a:outerShdw>
              </a:effectLst>
              <a:latin typeface="+mj-lt"/>
            </a:rPr>
            <a:t>Exploits</a:t>
          </a:r>
        </a:p>
      </dgm:t>
    </dgm:pt>
    <dgm:pt modelId="{7A0BD8EC-BB4A-4912-A54E-6F39B681264E}" type="parTrans" cxnId="{AE101ABC-7EA3-4444-A576-8AB15A371C84}">
      <dgm:prSet/>
      <dgm:spPr/>
      <dgm:t>
        <a:bodyPr/>
        <a:lstStyle/>
        <a:p>
          <a:endParaRPr lang="en-US"/>
        </a:p>
      </dgm:t>
    </dgm:pt>
    <dgm:pt modelId="{7A8D4B4D-06E9-4958-810D-A6226B6AC588}" type="sibTrans" cxnId="{AE101ABC-7EA3-4444-A576-8AB15A371C84}">
      <dgm:prSet/>
      <dgm:spPr/>
      <dgm:t>
        <a:bodyPr/>
        <a:lstStyle/>
        <a:p>
          <a:endParaRPr lang="en-US"/>
        </a:p>
      </dgm:t>
    </dgm:pt>
    <dgm:pt modelId="{5D70EFF5-8B31-4A1F-AE44-51E4CF0013EB}">
      <dgm:prSet phldrT="[Text]" custT="1"/>
      <dgm:spPr/>
      <dgm:t>
        <a:bodyPr lIns="108000" tIns="648000" rIns="288000" anchor="t" anchorCtr="0"/>
        <a:lstStyle/>
        <a:p>
          <a:pPr>
            <a:lnSpc>
              <a:spcPts val="1500"/>
            </a:lnSpc>
          </a:pPr>
          <a:endParaRPr lang="en-US" sz="1200" dirty="0">
            <a:solidFill>
              <a:schemeClr val="tx2"/>
            </a:solidFill>
          </a:endParaRPr>
        </a:p>
      </dgm:t>
    </dgm:pt>
    <dgm:pt modelId="{96C720A0-FEEF-48D1-8DF6-ABA03C304822}" type="parTrans" cxnId="{E97FF64F-8020-497E-AE7D-2395DDA4560D}">
      <dgm:prSet/>
      <dgm:spPr/>
      <dgm:t>
        <a:bodyPr/>
        <a:lstStyle/>
        <a:p>
          <a:endParaRPr lang="en-US"/>
        </a:p>
      </dgm:t>
    </dgm:pt>
    <dgm:pt modelId="{B6A59CDE-18AD-4553-B6C5-FF001A8E8510}" type="sibTrans" cxnId="{E97FF64F-8020-497E-AE7D-2395DDA4560D}">
      <dgm:prSet/>
      <dgm:spPr/>
      <dgm:t>
        <a:bodyPr/>
        <a:lstStyle/>
        <a:p>
          <a:endParaRPr lang="en-US"/>
        </a:p>
      </dgm:t>
    </dgm:pt>
    <dgm:pt modelId="{D71FC021-6A65-44D1-95B9-0E6C89079866}">
      <dgm:prSet phldrT="[Text]"/>
      <dgm:spPr>
        <a:solidFill>
          <a:schemeClr val="accent3"/>
        </a:solidFill>
        <a:ln>
          <a:solidFill>
            <a:schemeClr val="accent3"/>
          </a:solidFill>
        </a:ln>
      </dgm:spPr>
      <dgm:t>
        <a:bodyPr/>
        <a:lstStyle/>
        <a:p>
          <a:r>
            <a:rPr lang="en-US" b="1" dirty="0">
              <a:effectLst>
                <a:outerShdw blurRad="50800" dist="38100" dir="2700000" algn="tl" rotWithShape="0">
                  <a:schemeClr val="tx1">
                    <a:alpha val="50000"/>
                  </a:schemeClr>
                </a:outerShdw>
              </a:effectLst>
              <a:latin typeface="+mj-lt"/>
            </a:rPr>
            <a:t>Post</a:t>
          </a:r>
        </a:p>
      </dgm:t>
    </dgm:pt>
    <dgm:pt modelId="{862AAE39-3AAD-40E3-BA20-90187BD73242}" type="parTrans" cxnId="{53239C96-427C-420B-95DC-546F3B30ED65}">
      <dgm:prSet/>
      <dgm:spPr/>
      <dgm:t>
        <a:bodyPr/>
        <a:lstStyle/>
        <a:p>
          <a:endParaRPr lang="en-US"/>
        </a:p>
      </dgm:t>
    </dgm:pt>
    <dgm:pt modelId="{9B090D9D-470E-46E2-AABB-0368A52481AA}" type="sibTrans" cxnId="{53239C96-427C-420B-95DC-546F3B30ED65}">
      <dgm:prSet/>
      <dgm:spPr/>
      <dgm:t>
        <a:bodyPr/>
        <a:lstStyle/>
        <a:p>
          <a:endParaRPr lang="en-US"/>
        </a:p>
      </dgm:t>
    </dgm:pt>
    <dgm:pt modelId="{4A6BB192-9983-4F48-BBC5-6E384EED7EC5}">
      <dgm:prSet phldrT="[Text]" custT="1"/>
      <dgm:spPr/>
      <dgm:t>
        <a:bodyPr lIns="108000" tIns="648000" rIns="288000" anchor="t" anchorCtr="0"/>
        <a:lstStyle/>
        <a:p>
          <a:pPr>
            <a:lnSpc>
              <a:spcPts val="1500"/>
            </a:lnSpc>
          </a:pPr>
          <a:endParaRPr lang="en-US" sz="1200" dirty="0">
            <a:solidFill>
              <a:schemeClr val="tx2"/>
            </a:solidFill>
          </a:endParaRPr>
        </a:p>
      </dgm:t>
    </dgm:pt>
    <dgm:pt modelId="{230A6E4A-6CED-4DC0-AEFE-6859FE07B658}" type="parTrans" cxnId="{E3115EEA-DE9C-4F06-B8B3-BEB263D5F2B1}">
      <dgm:prSet/>
      <dgm:spPr/>
      <dgm:t>
        <a:bodyPr/>
        <a:lstStyle/>
        <a:p>
          <a:endParaRPr lang="en-US"/>
        </a:p>
      </dgm:t>
    </dgm:pt>
    <dgm:pt modelId="{0B568EC2-5D2A-4B00-8047-B7832F245B44}" type="sibTrans" cxnId="{E3115EEA-DE9C-4F06-B8B3-BEB263D5F2B1}">
      <dgm:prSet/>
      <dgm:spPr/>
      <dgm:t>
        <a:bodyPr/>
        <a:lstStyle/>
        <a:p>
          <a:endParaRPr lang="en-US"/>
        </a:p>
      </dgm:t>
    </dgm:pt>
    <dgm:pt modelId="{D07AD3FD-84FF-467E-9693-752776549C61}">
      <dgm:prSet phldrT="[Text]"/>
      <dgm:spPr>
        <a:solidFill>
          <a:schemeClr val="accent2"/>
        </a:solidFill>
        <a:ln>
          <a:solidFill>
            <a:schemeClr val="accent2"/>
          </a:solidFill>
        </a:ln>
      </dgm:spPr>
      <dgm:t>
        <a:bodyPr/>
        <a:lstStyle/>
        <a:p>
          <a:r>
            <a:rPr lang="en-US" b="1" dirty="0">
              <a:effectLst>
                <a:outerShdw blurRad="50800" dist="38100" dir="2700000" algn="tl" rotWithShape="0">
                  <a:schemeClr val="tx1">
                    <a:alpha val="50000"/>
                  </a:schemeClr>
                </a:outerShdw>
              </a:effectLst>
              <a:latin typeface="+mj-lt"/>
            </a:rPr>
            <a:t>Auxiliary</a:t>
          </a:r>
        </a:p>
      </dgm:t>
    </dgm:pt>
    <dgm:pt modelId="{A8C9B7A9-BC2A-4753-B7F0-F2E361D95520}" type="sibTrans" cxnId="{55492768-9A5E-4F74-AC7C-959C5C24EFD3}">
      <dgm:prSet/>
      <dgm:spPr/>
      <dgm:t>
        <a:bodyPr/>
        <a:lstStyle/>
        <a:p>
          <a:endParaRPr lang="en-US"/>
        </a:p>
      </dgm:t>
    </dgm:pt>
    <dgm:pt modelId="{7B691773-F524-4FAD-A272-BDF0B0C4370A}" type="parTrans" cxnId="{55492768-9A5E-4F74-AC7C-959C5C24EFD3}">
      <dgm:prSet/>
      <dgm:spPr/>
      <dgm:t>
        <a:bodyPr/>
        <a:lstStyle/>
        <a:p>
          <a:endParaRPr lang="en-US"/>
        </a:p>
      </dgm:t>
    </dgm:pt>
    <dgm:pt modelId="{32CCB050-072A-41BF-BE1B-388CF53E5629}">
      <dgm:prSet/>
      <dgm:spPr>
        <a:solidFill>
          <a:schemeClr val="accent4"/>
        </a:solidFill>
        <a:ln>
          <a:solidFill>
            <a:schemeClr val="accent4"/>
          </a:solidFill>
        </a:ln>
      </dgm:spPr>
      <dgm:t>
        <a:bodyPr/>
        <a:lstStyle/>
        <a:p>
          <a:r>
            <a:rPr lang="en-US" b="1" dirty="0">
              <a:effectLst>
                <a:outerShdw blurRad="50800" dist="38100" dir="2700000" algn="tl" rotWithShape="0">
                  <a:schemeClr val="tx1">
                    <a:alpha val="50000"/>
                  </a:schemeClr>
                </a:outerShdw>
              </a:effectLst>
              <a:latin typeface="+mj-lt"/>
            </a:rPr>
            <a:t>Payloads</a:t>
          </a:r>
          <a:endParaRPr lang="ru-RU" b="1" dirty="0">
            <a:effectLst>
              <a:outerShdw blurRad="50800" dist="38100" dir="2700000" algn="tl" rotWithShape="0">
                <a:schemeClr val="tx1">
                  <a:alpha val="50000"/>
                </a:schemeClr>
              </a:outerShdw>
            </a:effectLst>
            <a:latin typeface="+mj-lt"/>
          </a:endParaRPr>
        </a:p>
      </dgm:t>
    </dgm:pt>
    <dgm:pt modelId="{B301371B-A53D-4B79-8B8D-7B304894442B}" type="parTrans" cxnId="{042E0AE1-6450-410A-B96E-AFBADB139BEA}">
      <dgm:prSet/>
      <dgm:spPr/>
      <dgm:t>
        <a:bodyPr/>
        <a:lstStyle/>
        <a:p>
          <a:endParaRPr lang="ru-RU"/>
        </a:p>
      </dgm:t>
    </dgm:pt>
    <dgm:pt modelId="{BF05D8EE-4413-4737-8721-DAF10D6CAB04}" type="sibTrans" cxnId="{042E0AE1-6450-410A-B96E-AFBADB139BEA}">
      <dgm:prSet/>
      <dgm:spPr/>
      <dgm:t>
        <a:bodyPr/>
        <a:lstStyle/>
        <a:p>
          <a:endParaRPr lang="ru-RU"/>
        </a:p>
      </dgm:t>
    </dgm:pt>
    <dgm:pt modelId="{9E838AE2-4659-4603-ABC8-58DF4222C0D4}">
      <dgm:prSet/>
      <dgm:spPr>
        <a:solidFill>
          <a:schemeClr val="accent5"/>
        </a:solidFill>
        <a:ln>
          <a:solidFill>
            <a:schemeClr val="accent5"/>
          </a:solidFill>
        </a:ln>
      </dgm:spPr>
      <dgm:t>
        <a:bodyPr/>
        <a:lstStyle/>
        <a:p>
          <a:r>
            <a:rPr lang="en-US" b="1" dirty="0">
              <a:effectLst>
                <a:outerShdw blurRad="50800" dist="38100" dir="2700000" algn="tl" rotWithShape="0">
                  <a:schemeClr val="tx1">
                    <a:alpha val="50000"/>
                  </a:schemeClr>
                </a:outerShdw>
              </a:effectLst>
              <a:latin typeface="+mj-lt"/>
            </a:rPr>
            <a:t>Encoders</a:t>
          </a:r>
          <a:endParaRPr lang="ru-RU" b="1" dirty="0">
            <a:effectLst>
              <a:outerShdw blurRad="50800" dist="38100" dir="2700000" algn="tl" rotWithShape="0">
                <a:schemeClr val="tx1">
                  <a:alpha val="50000"/>
                </a:schemeClr>
              </a:outerShdw>
            </a:effectLst>
            <a:latin typeface="+mj-lt"/>
          </a:endParaRPr>
        </a:p>
      </dgm:t>
    </dgm:pt>
    <dgm:pt modelId="{5FC53805-9431-4BC8-ADB9-DABF59DE31C7}" type="parTrans" cxnId="{CF54291C-AAFD-4FA4-9A16-20CE892BA907}">
      <dgm:prSet/>
      <dgm:spPr/>
      <dgm:t>
        <a:bodyPr/>
        <a:lstStyle/>
        <a:p>
          <a:endParaRPr lang="ru-RU"/>
        </a:p>
      </dgm:t>
    </dgm:pt>
    <dgm:pt modelId="{61F1BCD3-232D-4C03-B56C-182BCB6108CD}" type="sibTrans" cxnId="{CF54291C-AAFD-4FA4-9A16-20CE892BA907}">
      <dgm:prSet/>
      <dgm:spPr/>
      <dgm:t>
        <a:bodyPr/>
        <a:lstStyle/>
        <a:p>
          <a:endParaRPr lang="ru-RU"/>
        </a:p>
      </dgm:t>
    </dgm:pt>
    <dgm:pt modelId="{04A40292-9119-41B2-B968-7B651F20675D}">
      <dgm:prSet custT="1"/>
      <dgm:spPr/>
      <dgm:t>
        <a:bodyPr lIns="108000" tIns="648000" rIns="288000" anchor="t" anchorCtr="0"/>
        <a:lstStyle/>
        <a:p>
          <a:pPr marL="0" lvl="0" indent="0" algn="l" defTabSz="533400">
            <a:lnSpc>
              <a:spcPts val="1500"/>
            </a:lnSpc>
            <a:spcBef>
              <a:spcPct val="0"/>
            </a:spcBef>
            <a:spcAft>
              <a:spcPts val="0"/>
            </a:spcAft>
            <a:buNone/>
          </a:pPr>
          <a:endParaRPr lang="en-US" sz="1200" kern="1200" dirty="0">
            <a:solidFill>
              <a:srgbClr val="666666"/>
            </a:solidFill>
            <a:latin typeface="+mn-lt"/>
            <a:ea typeface="+mn-ea"/>
            <a:cs typeface="+mn-cs"/>
          </a:endParaRPr>
        </a:p>
      </dgm:t>
    </dgm:pt>
    <dgm:pt modelId="{70078FF1-F2A9-4A6B-88D1-8CF3595EFE73}" type="parTrans" cxnId="{1D6C5464-DE30-4BEC-9E27-B2C179C39CC4}">
      <dgm:prSet/>
      <dgm:spPr/>
      <dgm:t>
        <a:bodyPr/>
        <a:lstStyle/>
        <a:p>
          <a:endParaRPr lang="en-US"/>
        </a:p>
      </dgm:t>
    </dgm:pt>
    <dgm:pt modelId="{B4C4972A-0898-484E-AF78-D5D7E0F991F2}" type="sibTrans" cxnId="{1D6C5464-DE30-4BEC-9E27-B2C179C39CC4}">
      <dgm:prSet/>
      <dgm:spPr/>
      <dgm:t>
        <a:bodyPr/>
        <a:lstStyle/>
        <a:p>
          <a:endParaRPr lang="en-US"/>
        </a:p>
      </dgm:t>
    </dgm:pt>
    <dgm:pt modelId="{86FD68DD-D247-4303-8997-5C9A9F43FECE}">
      <dgm:prSet custT="1"/>
      <dgm:spPr/>
      <dgm:t>
        <a:bodyPr lIns="108000" tIns="648000" rIns="288000" anchor="t" anchorCtr="0"/>
        <a:lstStyle/>
        <a:p>
          <a:pPr marL="0" lvl="0" indent="0" algn="l" defTabSz="533400">
            <a:lnSpc>
              <a:spcPts val="1500"/>
            </a:lnSpc>
            <a:spcBef>
              <a:spcPct val="0"/>
            </a:spcBef>
            <a:spcAft>
              <a:spcPts val="0"/>
            </a:spcAft>
            <a:buNone/>
          </a:pPr>
          <a:endParaRPr lang="en-US" sz="1200" kern="1200" dirty="0">
            <a:solidFill>
              <a:srgbClr val="666666"/>
            </a:solidFill>
            <a:latin typeface="+mn-lt"/>
            <a:ea typeface="+mn-ea"/>
            <a:cs typeface="+mn-cs"/>
          </a:endParaRPr>
        </a:p>
      </dgm:t>
    </dgm:pt>
    <dgm:pt modelId="{B65E2892-57B2-4F6C-9E9B-C595F9A598FB}" type="parTrans" cxnId="{020EFE77-4B55-461E-B919-97D7B3DA6E8D}">
      <dgm:prSet/>
      <dgm:spPr/>
      <dgm:t>
        <a:bodyPr/>
        <a:lstStyle/>
        <a:p>
          <a:endParaRPr lang="en-US"/>
        </a:p>
      </dgm:t>
    </dgm:pt>
    <dgm:pt modelId="{E25E5E0E-9826-47E4-8DF9-BCB8A45D3729}" type="sibTrans" cxnId="{020EFE77-4B55-461E-B919-97D7B3DA6E8D}">
      <dgm:prSet/>
      <dgm:spPr/>
      <dgm:t>
        <a:bodyPr/>
        <a:lstStyle/>
        <a:p>
          <a:endParaRPr lang="en-US"/>
        </a:p>
      </dgm:t>
    </dgm:pt>
    <dgm:pt modelId="{B4345CFE-3004-4D24-B6C2-C67D1EED219B}">
      <dgm:prSet custT="1"/>
      <dgm:spPr/>
      <dgm:t>
        <a:bodyPr lIns="108000" tIns="648000" rIns="288000" anchor="t" anchorCtr="0"/>
        <a:lstStyle/>
        <a:p>
          <a:pPr marL="0" lvl="0" indent="0" algn="l" defTabSz="533400">
            <a:lnSpc>
              <a:spcPts val="1500"/>
            </a:lnSpc>
            <a:spcBef>
              <a:spcPct val="0"/>
            </a:spcBef>
            <a:spcAft>
              <a:spcPts val="0"/>
            </a:spcAft>
            <a:buNone/>
          </a:pPr>
          <a:endParaRPr lang="en-US" sz="1200" kern="1200" dirty="0">
            <a:solidFill>
              <a:srgbClr val="666666"/>
            </a:solidFill>
            <a:latin typeface="+mn-lt"/>
            <a:ea typeface="+mn-ea"/>
            <a:cs typeface="+mn-cs"/>
          </a:endParaRPr>
        </a:p>
      </dgm:t>
    </dgm:pt>
    <dgm:pt modelId="{9F207147-3561-472E-92A2-6FEF8ECD07D7}" type="parTrans" cxnId="{BA0ABA76-FF18-4415-849F-D4B38C350E93}">
      <dgm:prSet/>
      <dgm:spPr/>
      <dgm:t>
        <a:bodyPr/>
        <a:lstStyle/>
        <a:p>
          <a:endParaRPr lang="en-US"/>
        </a:p>
      </dgm:t>
    </dgm:pt>
    <dgm:pt modelId="{717FDA12-8F8C-4D3C-AB00-E43DAE2A4310}" type="sibTrans" cxnId="{BA0ABA76-FF18-4415-849F-D4B38C350E93}">
      <dgm:prSet/>
      <dgm:spPr/>
      <dgm:t>
        <a:bodyPr/>
        <a:lstStyle/>
        <a:p>
          <a:endParaRPr lang="en-US"/>
        </a:p>
      </dgm:t>
    </dgm:pt>
    <dgm:pt modelId="{7E240D90-8E1A-4F63-B4BF-AD836BC8CABE}">
      <dgm:prSet custT="1"/>
      <dgm:spPr/>
      <dgm:t>
        <a:bodyPr lIns="108000" tIns="648000" rIns="288000" anchor="t" anchorCtr="0"/>
        <a:lstStyle/>
        <a:p>
          <a:pPr marL="0" lvl="0" indent="0" algn="ctr" defTabSz="533400">
            <a:lnSpc>
              <a:spcPts val="1500"/>
            </a:lnSpc>
            <a:spcBef>
              <a:spcPct val="0"/>
            </a:spcBef>
            <a:spcAft>
              <a:spcPts val="0"/>
            </a:spcAft>
            <a:buNone/>
          </a:pPr>
          <a:r>
            <a:rPr lang="en-US" sz="1800" b="1" i="0" kern="1200" dirty="0">
              <a:solidFill>
                <a:srgbClr val="666666"/>
              </a:solidFill>
              <a:effectLst>
                <a:outerShdw blurRad="38100" dist="38100" dir="2700000" algn="tl">
                  <a:srgbClr val="000000">
                    <a:alpha val="43137"/>
                  </a:srgbClr>
                </a:outerShdw>
              </a:effectLst>
              <a:latin typeface="+mj-lt"/>
              <a:ea typeface="+mn-ea"/>
              <a:cs typeface="+mn-cs"/>
            </a:rPr>
            <a:t>Evasion</a:t>
          </a:r>
        </a:p>
      </dgm:t>
    </dgm:pt>
    <dgm:pt modelId="{91CF1FEA-9B1F-41C9-BD47-F12398EF396E}" type="parTrans" cxnId="{1817C62D-0D73-4E47-B7D6-AE086C396641}">
      <dgm:prSet/>
      <dgm:spPr/>
      <dgm:t>
        <a:bodyPr/>
        <a:lstStyle/>
        <a:p>
          <a:endParaRPr lang="en-US"/>
        </a:p>
      </dgm:t>
    </dgm:pt>
    <dgm:pt modelId="{7A85F317-9C5E-4F83-B1E6-E2E4FC322255}" type="sibTrans" cxnId="{1817C62D-0D73-4E47-B7D6-AE086C396641}">
      <dgm:prSet/>
      <dgm:spPr/>
      <dgm:t>
        <a:bodyPr/>
        <a:lstStyle/>
        <a:p>
          <a:endParaRPr lang="en-US"/>
        </a:p>
      </dgm:t>
    </dgm:pt>
    <dgm:pt modelId="{790D3BF4-F696-4B4B-9646-FDD001B1295D}">
      <dgm:prSet custT="1"/>
      <dgm:spPr/>
      <dgm:t>
        <a:bodyPr lIns="108000" tIns="648000" rIns="288000" anchor="t" anchorCtr="0"/>
        <a:lstStyle/>
        <a:p>
          <a:pPr marL="0" lvl="0" indent="0" algn="ctr" defTabSz="533400">
            <a:lnSpc>
              <a:spcPts val="1500"/>
            </a:lnSpc>
            <a:spcBef>
              <a:spcPct val="0"/>
            </a:spcBef>
            <a:spcAft>
              <a:spcPts val="0"/>
            </a:spcAft>
            <a:buNone/>
          </a:pPr>
          <a:r>
            <a:rPr lang="en-US" sz="1200" kern="1200" dirty="0">
              <a:solidFill>
                <a:srgbClr val="666666"/>
              </a:solidFill>
              <a:latin typeface="+mn-lt"/>
              <a:ea typeface="+mn-ea"/>
              <a:cs typeface="+mn-cs"/>
            </a:rPr>
            <a:t> </a:t>
          </a:r>
          <a:r>
            <a:rPr lang="en-US" sz="1800" b="1" kern="1200" dirty="0">
              <a:solidFill>
                <a:srgbClr val="666666"/>
              </a:solidFill>
              <a:effectLst>
                <a:outerShdw blurRad="38100" dist="38100" dir="2700000" algn="tl">
                  <a:srgbClr val="000000">
                    <a:alpha val="43137"/>
                  </a:srgbClr>
                </a:outerShdw>
              </a:effectLst>
              <a:latin typeface="+mj-lt"/>
              <a:ea typeface="+mn-ea"/>
              <a:cs typeface="+mn-cs"/>
            </a:rPr>
            <a:t>Nops</a:t>
          </a:r>
        </a:p>
      </dgm:t>
    </dgm:pt>
    <dgm:pt modelId="{AEEDC74F-8E18-4816-B12B-06BF07A8F850}" type="parTrans" cxnId="{6D7998BB-4F79-4AAA-AC1D-81C4BA510D64}">
      <dgm:prSet/>
      <dgm:spPr/>
      <dgm:t>
        <a:bodyPr/>
        <a:lstStyle/>
        <a:p>
          <a:endParaRPr lang="en-US"/>
        </a:p>
      </dgm:t>
    </dgm:pt>
    <dgm:pt modelId="{FE35B69B-B7CB-4434-B985-DFF4578C2BE8}" type="sibTrans" cxnId="{6D7998BB-4F79-4AAA-AC1D-81C4BA510D64}">
      <dgm:prSet/>
      <dgm:spPr/>
      <dgm:t>
        <a:bodyPr/>
        <a:lstStyle/>
        <a:p>
          <a:endParaRPr lang="en-US"/>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7">
        <dgm:presLayoutVars>
          <dgm:chMax val="0"/>
          <dgm:chPref val="0"/>
        </dgm:presLayoutVars>
      </dgm:prSet>
      <dgm:spPr>
        <a:ln>
          <a:solidFill>
            <a:schemeClr val="accent1"/>
          </a:solidFill>
        </a:ln>
      </dgm:spPr>
    </dgm:pt>
    <dgm:pt modelId="{CA3A6A4E-2D39-41D2-A6B1-B590D0C452D2}" type="pres">
      <dgm:prSet presAssocID="{AACEAFD5-63CF-4AFC-B46F-BE086C5D447C}" presName="parTx" presStyleLbl="alignNode1" presStyleIdx="0" presStyleCnt="7">
        <dgm:presLayoutVars>
          <dgm:chMax val="0"/>
          <dgm:chPref val="0"/>
          <dgm:bulletEnabled val="1"/>
        </dgm:presLayoutVars>
      </dgm:prSet>
      <dgm:spPr/>
    </dgm:pt>
    <dgm:pt modelId="{810D7AA7-A541-4507-BE7F-36CCF210089F}" type="pres">
      <dgm:prSet presAssocID="{AACEAFD5-63CF-4AFC-B46F-BE086C5D447C}" presName="desTx" presStyleLbl="revTx" presStyleIdx="0" presStyleCnt="7">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7">
        <dgm:presLayoutVars>
          <dgm:chMax val="0"/>
          <dgm:chPref val="0"/>
        </dgm:presLayoutVars>
      </dgm:prSet>
      <dgm:spPr>
        <a:ln>
          <a:solidFill>
            <a:schemeClr val="accent2"/>
          </a:solidFill>
        </a:ln>
      </dgm:spPr>
    </dgm:pt>
    <dgm:pt modelId="{6C46E586-0364-4C52-98F9-74A7ACD803D1}" type="pres">
      <dgm:prSet presAssocID="{D07AD3FD-84FF-467E-9693-752776549C61}" presName="parTx" presStyleLbl="alignNode1" presStyleIdx="1" presStyleCnt="7">
        <dgm:presLayoutVars>
          <dgm:chMax val="0"/>
          <dgm:chPref val="0"/>
          <dgm:bulletEnabled val="1"/>
        </dgm:presLayoutVars>
      </dgm:prSet>
      <dgm:spPr/>
    </dgm:pt>
    <dgm:pt modelId="{5E07F9E4-149C-4A89-848F-4ABDD305F0C5}" type="pres">
      <dgm:prSet presAssocID="{D07AD3FD-84FF-467E-9693-752776549C61}" presName="desTx" presStyleLbl="revTx" presStyleIdx="1" presStyleCnt="7">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7">
        <dgm:presLayoutVars>
          <dgm:chMax val="0"/>
          <dgm:chPref val="0"/>
        </dgm:presLayoutVars>
      </dgm:prSet>
      <dgm:spPr>
        <a:ln>
          <a:solidFill>
            <a:schemeClr val="accent3"/>
          </a:solidFill>
        </a:ln>
      </dgm:spPr>
    </dgm:pt>
    <dgm:pt modelId="{7A0B5EFC-88FB-4ED5-994F-D5F6584C2293}" type="pres">
      <dgm:prSet presAssocID="{D71FC021-6A65-44D1-95B9-0E6C89079866}" presName="parTx" presStyleLbl="alignNode1" presStyleIdx="2" presStyleCnt="7">
        <dgm:presLayoutVars>
          <dgm:chMax val="0"/>
          <dgm:chPref val="0"/>
          <dgm:bulletEnabled val="1"/>
        </dgm:presLayoutVars>
      </dgm:prSet>
      <dgm:spPr/>
    </dgm:pt>
    <dgm:pt modelId="{FD7B29F2-0D66-4B4B-BC8A-82DA23575305}" type="pres">
      <dgm:prSet presAssocID="{D71FC021-6A65-44D1-95B9-0E6C89079866}" presName="desTx" presStyleLbl="revTx" presStyleIdx="2" presStyleCnt="7">
        <dgm:presLayoutVars>
          <dgm:chMax val="0"/>
          <dgm:chPref val="0"/>
          <dgm:bulletEnabled val="1"/>
        </dgm:presLayoutVars>
      </dgm:prSet>
      <dgm:spPr/>
    </dgm:pt>
    <dgm:pt modelId="{BABAA172-7B81-4C6B-BCF2-4572322515C5}" type="pres">
      <dgm:prSet presAssocID="{D71FC021-6A65-44D1-95B9-0E6C89079866}" presName="EmptyPlaceHolder" presStyleCnt="0"/>
      <dgm:spPr/>
    </dgm:pt>
    <dgm:pt modelId="{F5592489-4EC4-4CD3-8C9F-861313656D99}" type="pres">
      <dgm:prSet presAssocID="{9B090D9D-470E-46E2-AABB-0368A52481AA}" presName="space" presStyleCnt="0"/>
      <dgm:spPr/>
    </dgm:pt>
    <dgm:pt modelId="{62262EA1-D674-4DE8-B444-FEC3F6748520}" type="pres">
      <dgm:prSet presAssocID="{32CCB050-072A-41BF-BE1B-388CF53E5629}" presName="composite" presStyleCnt="0"/>
      <dgm:spPr/>
    </dgm:pt>
    <dgm:pt modelId="{7BF6E820-C6E3-4E2C-BB23-ADF9AD641C6B}" type="pres">
      <dgm:prSet presAssocID="{32CCB050-072A-41BF-BE1B-388CF53E5629}" presName="L" presStyleLbl="solidFgAcc1" presStyleIdx="3" presStyleCnt="7">
        <dgm:presLayoutVars>
          <dgm:chMax val="0"/>
          <dgm:chPref val="0"/>
        </dgm:presLayoutVars>
      </dgm:prSet>
      <dgm:spPr>
        <a:ln>
          <a:solidFill>
            <a:schemeClr val="accent4"/>
          </a:solidFill>
        </a:ln>
      </dgm:spPr>
    </dgm:pt>
    <dgm:pt modelId="{B8046455-4EBB-40A8-838B-B584850A8B8E}" type="pres">
      <dgm:prSet presAssocID="{32CCB050-072A-41BF-BE1B-388CF53E5629}" presName="parTx" presStyleLbl="alignNode1" presStyleIdx="3" presStyleCnt="7" custLinFactNeighborX="1250">
        <dgm:presLayoutVars>
          <dgm:chMax val="0"/>
          <dgm:chPref val="0"/>
          <dgm:bulletEnabled val="1"/>
        </dgm:presLayoutVars>
      </dgm:prSet>
      <dgm:spPr/>
    </dgm:pt>
    <dgm:pt modelId="{1D84544C-5924-422B-9546-A86AE4927E4C}" type="pres">
      <dgm:prSet presAssocID="{32CCB050-072A-41BF-BE1B-388CF53E5629}" presName="desTx" presStyleLbl="revTx" presStyleIdx="3" presStyleCnt="7">
        <dgm:presLayoutVars>
          <dgm:chMax val="0"/>
          <dgm:chPref val="0"/>
          <dgm:bulletEnabled val="1"/>
        </dgm:presLayoutVars>
      </dgm:prSet>
      <dgm:spPr/>
    </dgm:pt>
    <dgm:pt modelId="{ED05E404-1B63-4FC9-A7B8-277860DEBCD0}" type="pres">
      <dgm:prSet presAssocID="{32CCB050-072A-41BF-BE1B-388CF53E5629}" presName="EmptyPlaceHolder" presStyleCnt="0"/>
      <dgm:spPr/>
    </dgm:pt>
    <dgm:pt modelId="{AB144E95-E2AA-430B-870C-A44D04CCB5A8}" type="pres">
      <dgm:prSet presAssocID="{BF05D8EE-4413-4737-8721-DAF10D6CAB04}" presName="space" presStyleCnt="0"/>
      <dgm:spPr/>
    </dgm:pt>
    <dgm:pt modelId="{D0A9E9B9-B6D2-49AA-91D6-7CE223E637D0}" type="pres">
      <dgm:prSet presAssocID="{9E838AE2-4659-4603-ABC8-58DF4222C0D4}" presName="composite" presStyleCnt="0"/>
      <dgm:spPr/>
    </dgm:pt>
    <dgm:pt modelId="{0EE416CF-D8AE-41BD-BF35-9148040E1274}" type="pres">
      <dgm:prSet presAssocID="{9E838AE2-4659-4603-ABC8-58DF4222C0D4}" presName="L" presStyleLbl="solidFgAcc1" presStyleIdx="4" presStyleCnt="7">
        <dgm:presLayoutVars>
          <dgm:chMax val="0"/>
          <dgm:chPref val="0"/>
        </dgm:presLayoutVars>
      </dgm:prSet>
      <dgm:spPr>
        <a:ln>
          <a:solidFill>
            <a:schemeClr val="accent5"/>
          </a:solidFill>
        </a:ln>
      </dgm:spPr>
    </dgm:pt>
    <dgm:pt modelId="{559A9A18-D6AE-4459-8C7F-A17CAB50744A}" type="pres">
      <dgm:prSet presAssocID="{9E838AE2-4659-4603-ABC8-58DF4222C0D4}" presName="parTx" presStyleLbl="alignNode1" presStyleIdx="4" presStyleCnt="7">
        <dgm:presLayoutVars>
          <dgm:chMax val="0"/>
          <dgm:chPref val="0"/>
          <dgm:bulletEnabled val="1"/>
        </dgm:presLayoutVars>
      </dgm:prSet>
      <dgm:spPr/>
    </dgm:pt>
    <dgm:pt modelId="{7F54B493-FCA8-4A1F-A2B1-FCB26CA9C396}" type="pres">
      <dgm:prSet presAssocID="{9E838AE2-4659-4603-ABC8-58DF4222C0D4}" presName="desTx" presStyleLbl="revTx" presStyleIdx="4" presStyleCnt="7">
        <dgm:presLayoutVars>
          <dgm:chMax val="0"/>
          <dgm:chPref val="0"/>
          <dgm:bulletEnabled val="1"/>
        </dgm:presLayoutVars>
      </dgm:prSet>
      <dgm:spPr/>
    </dgm:pt>
    <dgm:pt modelId="{D73F5E39-8993-4D6C-9D92-8E8F41E329B8}" type="pres">
      <dgm:prSet presAssocID="{9E838AE2-4659-4603-ABC8-58DF4222C0D4}" presName="EmptyPlaceHolder" presStyleCnt="0"/>
      <dgm:spPr/>
    </dgm:pt>
    <dgm:pt modelId="{6298174E-DB7D-45A8-B82D-68DBBBE52AB1}" type="pres">
      <dgm:prSet presAssocID="{61F1BCD3-232D-4C03-B56C-182BCB6108CD}" presName="space" presStyleCnt="0"/>
      <dgm:spPr/>
    </dgm:pt>
    <dgm:pt modelId="{C1FA4685-87AF-473F-8000-191B0700271E}" type="pres">
      <dgm:prSet presAssocID="{790D3BF4-F696-4B4B-9646-FDD001B1295D}" presName="composite" presStyleCnt="0"/>
      <dgm:spPr/>
    </dgm:pt>
    <dgm:pt modelId="{C91FF04E-3EE2-4CF2-B76D-85E04F7A3B29}" type="pres">
      <dgm:prSet presAssocID="{790D3BF4-F696-4B4B-9646-FDD001B1295D}" presName="L" presStyleLbl="solidFgAcc1" presStyleIdx="5" presStyleCnt="7">
        <dgm:presLayoutVars>
          <dgm:chMax val="0"/>
          <dgm:chPref val="0"/>
        </dgm:presLayoutVars>
      </dgm:prSet>
      <dgm:spPr/>
    </dgm:pt>
    <dgm:pt modelId="{5B600BC4-FC3D-4651-897E-1F5668327DF6}" type="pres">
      <dgm:prSet presAssocID="{790D3BF4-F696-4B4B-9646-FDD001B1295D}" presName="parTx" presStyleLbl="alignNode1" presStyleIdx="5" presStyleCnt="7">
        <dgm:presLayoutVars>
          <dgm:chMax val="0"/>
          <dgm:chPref val="0"/>
          <dgm:bulletEnabled val="1"/>
        </dgm:presLayoutVars>
      </dgm:prSet>
      <dgm:spPr/>
    </dgm:pt>
    <dgm:pt modelId="{12E40988-FBA8-44BD-A1AA-6B0901462602}" type="pres">
      <dgm:prSet presAssocID="{790D3BF4-F696-4B4B-9646-FDD001B1295D}" presName="desTx" presStyleLbl="revTx" presStyleIdx="5" presStyleCnt="7">
        <dgm:presLayoutVars>
          <dgm:chMax val="0"/>
          <dgm:chPref val="0"/>
          <dgm:bulletEnabled val="1"/>
        </dgm:presLayoutVars>
      </dgm:prSet>
      <dgm:spPr/>
    </dgm:pt>
    <dgm:pt modelId="{BE9C2929-F8A7-47C8-A9C6-84329CB62FA2}" type="pres">
      <dgm:prSet presAssocID="{790D3BF4-F696-4B4B-9646-FDD001B1295D}" presName="EmptyPlaceHolder" presStyleCnt="0"/>
      <dgm:spPr/>
    </dgm:pt>
    <dgm:pt modelId="{12F053A8-D9C7-48D5-8039-D11DC5F96CDD}" type="pres">
      <dgm:prSet presAssocID="{FE35B69B-B7CB-4434-B985-DFF4578C2BE8}" presName="space" presStyleCnt="0"/>
      <dgm:spPr/>
    </dgm:pt>
    <dgm:pt modelId="{3662C68D-518D-4BA2-B9D7-6C68DE9DFC25}" type="pres">
      <dgm:prSet presAssocID="{7E240D90-8E1A-4F63-B4BF-AD836BC8CABE}" presName="composite" presStyleCnt="0"/>
      <dgm:spPr/>
    </dgm:pt>
    <dgm:pt modelId="{A0F8C385-32EE-47D9-AF69-CCE9AA18FC57}" type="pres">
      <dgm:prSet presAssocID="{7E240D90-8E1A-4F63-B4BF-AD836BC8CABE}" presName="L" presStyleLbl="solidFgAcc1" presStyleIdx="6" presStyleCnt="7">
        <dgm:presLayoutVars>
          <dgm:chMax val="0"/>
          <dgm:chPref val="0"/>
        </dgm:presLayoutVars>
      </dgm:prSet>
      <dgm:spPr/>
    </dgm:pt>
    <dgm:pt modelId="{059B3449-B318-4AAC-9393-033B4E62F19B}" type="pres">
      <dgm:prSet presAssocID="{7E240D90-8E1A-4F63-B4BF-AD836BC8CABE}" presName="parTx" presStyleLbl="alignNode1" presStyleIdx="6" presStyleCnt="7">
        <dgm:presLayoutVars>
          <dgm:chMax val="0"/>
          <dgm:chPref val="0"/>
          <dgm:bulletEnabled val="1"/>
        </dgm:presLayoutVars>
      </dgm:prSet>
      <dgm:spPr/>
    </dgm:pt>
    <dgm:pt modelId="{04B08F9A-0351-430E-ABAC-E31DBA861B76}" type="pres">
      <dgm:prSet presAssocID="{7E240D90-8E1A-4F63-B4BF-AD836BC8CABE}" presName="desTx" presStyleLbl="revTx" presStyleIdx="6" presStyleCnt="7">
        <dgm:presLayoutVars>
          <dgm:chMax val="0"/>
          <dgm:chPref val="0"/>
          <dgm:bulletEnabled val="1"/>
        </dgm:presLayoutVars>
      </dgm:prSet>
      <dgm:spPr/>
    </dgm:pt>
    <dgm:pt modelId="{0A323037-71C7-4D08-89AA-2D928AAF51AE}" type="pres">
      <dgm:prSet presAssocID="{7E240D90-8E1A-4F63-B4BF-AD836BC8CABE}" presName="EmptyPlaceHolder" presStyleCnt="0"/>
      <dgm:spPr/>
    </dgm:pt>
  </dgm:ptLst>
  <dgm:cxnLst>
    <dgm:cxn modelId="{FCD72718-BB30-4E7F-82FB-1C98E7546C31}" type="presOf" srcId="{B4345CFE-3004-4D24-B6C2-C67D1EED219B}" destId="{7F54B493-FCA8-4A1F-A2B1-FCB26CA9C396}" srcOrd="0" destOrd="1" presId="urn:microsoft.com/office/officeart/2016/7/layout/AccentHomeChevronProcess"/>
    <dgm:cxn modelId="{CF54291C-AAFD-4FA4-9A16-20CE892BA907}" srcId="{55C0B14E-AEA6-48D3-A387-ED4A3A3BF840}" destId="{9E838AE2-4659-4603-ABC8-58DF4222C0D4}" srcOrd="4" destOrd="0" parTransId="{5FC53805-9431-4BC8-ADB9-DABF59DE31C7}" sibTransId="{61F1BCD3-232D-4C03-B56C-182BCB6108CD}"/>
    <dgm:cxn modelId="{46C56F21-4110-4E10-8397-1892EDCE559C}" type="presOf" srcId="{86FD68DD-D247-4303-8997-5C9A9F43FECE}" destId="{7F54B493-FCA8-4A1F-A2B1-FCB26CA9C396}" srcOrd="0" destOrd="0" presId="urn:microsoft.com/office/officeart/2016/7/layout/AccentHomeChevronProcess"/>
    <dgm:cxn modelId="{1817C62D-0D73-4E47-B7D6-AE086C396641}" srcId="{55C0B14E-AEA6-48D3-A387-ED4A3A3BF840}" destId="{7E240D90-8E1A-4F63-B4BF-AD836BC8CABE}" srcOrd="6" destOrd="0" parTransId="{91CF1FEA-9B1F-41C9-BD47-F12398EF396E}" sibTransId="{7A85F317-9C5E-4F83-B1E6-E2E4FC322255}"/>
    <dgm:cxn modelId="{6CDEA839-6538-453E-9113-58ECC65280CB}" type="presOf" srcId="{AACEAFD5-63CF-4AFC-B46F-BE086C5D447C}" destId="{CA3A6A4E-2D39-41D2-A6B1-B590D0C452D2}" srcOrd="0" destOrd="0" presId="urn:microsoft.com/office/officeart/2016/7/layout/AccentHomeChevronProcess"/>
    <dgm:cxn modelId="{1D6C5464-DE30-4BEC-9E27-B2C179C39CC4}" srcId="{32CCB050-072A-41BF-BE1B-388CF53E5629}" destId="{04A40292-9119-41B2-B968-7B651F20675D}" srcOrd="0" destOrd="0" parTransId="{70078FF1-F2A9-4A6B-88D1-8CF3595EFE73}" sibTransId="{B4C4972A-0898-484E-AF78-D5D7E0F991F2}"/>
    <dgm:cxn modelId="{55492768-9A5E-4F74-AC7C-959C5C24EFD3}" srcId="{55C0B14E-AEA6-48D3-A387-ED4A3A3BF840}" destId="{D07AD3FD-84FF-467E-9693-752776549C61}" srcOrd="1" destOrd="0" parTransId="{7B691773-F524-4FAD-A272-BDF0B0C4370A}" sibTransId="{A8C9B7A9-BC2A-4753-B7F0-F2E361D95520}"/>
    <dgm:cxn modelId="{993A834D-F9E7-487D-A46B-FD9A309F5C59}" type="presOf" srcId="{04A40292-9119-41B2-B968-7B651F20675D}" destId="{1D84544C-5924-422B-9546-A86AE4927E4C}" srcOrd="0" destOrd="0" presId="urn:microsoft.com/office/officeart/2016/7/layout/AccentHomeChevronProcess"/>
    <dgm:cxn modelId="{E97FF64F-8020-497E-AE7D-2395DDA4560D}" srcId="{D07AD3FD-84FF-467E-9693-752776549C61}" destId="{5D70EFF5-8B31-4A1F-AE44-51E4CF0013EB}" srcOrd="0" destOrd="0" parTransId="{96C720A0-FEEF-48D1-8DF6-ABA03C304822}" sibTransId="{B6A59CDE-18AD-4553-B6C5-FF001A8E8510}"/>
    <dgm:cxn modelId="{9236AB70-3B4B-494C-AC82-2AB658947CD1}" type="presOf" srcId="{7E240D90-8E1A-4F63-B4BF-AD836BC8CABE}" destId="{059B3449-B318-4AAC-9393-033B4E62F19B}" srcOrd="0" destOrd="0" presId="urn:microsoft.com/office/officeart/2016/7/layout/AccentHomeChevronProcess"/>
    <dgm:cxn modelId="{BA0ABA76-FF18-4415-849F-D4B38C350E93}" srcId="{9E838AE2-4659-4603-ABC8-58DF4222C0D4}" destId="{B4345CFE-3004-4D24-B6C2-C67D1EED219B}" srcOrd="1" destOrd="0" parTransId="{9F207147-3561-472E-92A2-6FEF8ECD07D7}" sibTransId="{717FDA12-8F8C-4D3C-AB00-E43DAE2A4310}"/>
    <dgm:cxn modelId="{219EA357-E48B-4A91-91A7-8282DFF10601}" type="presOf" srcId="{55C0B14E-AEA6-48D3-A387-ED4A3A3BF840}" destId="{594BF422-752C-42F3-A230-3D0E6AE9A886}" srcOrd="0" destOrd="0" presId="urn:microsoft.com/office/officeart/2016/7/layout/AccentHomeChevronProcess"/>
    <dgm:cxn modelId="{020EFE77-4B55-461E-B919-97D7B3DA6E8D}" srcId="{9E838AE2-4659-4603-ABC8-58DF4222C0D4}" destId="{86FD68DD-D247-4303-8997-5C9A9F43FECE}" srcOrd="0" destOrd="0" parTransId="{B65E2892-57B2-4F6C-9E9B-C595F9A598FB}" sibTransId="{E25E5E0E-9826-47E4-8DF9-BCB8A45D3729}"/>
    <dgm:cxn modelId="{61E56288-5A92-4019-989A-398C8EA8A844}" type="presOf" srcId="{4A6BB192-9983-4F48-BBC5-6E384EED7EC5}" destId="{FD7B29F2-0D66-4B4B-BC8A-82DA23575305}" srcOrd="0" destOrd="0" presId="urn:microsoft.com/office/officeart/2016/7/layout/AccentHomeChevronProcess"/>
    <dgm:cxn modelId="{60399491-EC61-4ACD-870E-1A66600F3D26}" type="presOf" srcId="{D71FC021-6A65-44D1-95B9-0E6C89079866}" destId="{7A0B5EFC-88FB-4ED5-994F-D5F6584C2293}" srcOrd="0" destOrd="0" presId="urn:microsoft.com/office/officeart/2016/7/layout/AccentHomeChevronProcess"/>
    <dgm:cxn modelId="{53239C96-427C-420B-95DC-546F3B30ED65}" srcId="{55C0B14E-AEA6-48D3-A387-ED4A3A3BF840}" destId="{D71FC021-6A65-44D1-95B9-0E6C89079866}" srcOrd="2" destOrd="0" parTransId="{862AAE39-3AAD-40E3-BA20-90187BD73242}" sibTransId="{9B090D9D-470E-46E2-AABB-0368A52481AA}"/>
    <dgm:cxn modelId="{72BDC9B2-4AB6-497C-AEDF-EC50A6AEF085}" type="presOf" srcId="{790D3BF4-F696-4B4B-9646-FDD001B1295D}" destId="{5B600BC4-FC3D-4651-897E-1F5668327DF6}" srcOrd="0" destOrd="0" presId="urn:microsoft.com/office/officeart/2016/7/layout/AccentHomeChevronProcess"/>
    <dgm:cxn modelId="{2F6485B4-0735-4D01-8060-5A89B7562619}" type="presOf" srcId="{5D70EFF5-8B31-4A1F-AE44-51E4CF0013EB}" destId="{5E07F9E4-149C-4A89-848F-4ABDD305F0C5}" srcOrd="0" destOrd="0" presId="urn:microsoft.com/office/officeart/2016/7/layout/AccentHomeChevronProcess"/>
    <dgm:cxn modelId="{6D7998BB-4F79-4AAA-AC1D-81C4BA510D64}" srcId="{55C0B14E-AEA6-48D3-A387-ED4A3A3BF840}" destId="{790D3BF4-F696-4B4B-9646-FDD001B1295D}" srcOrd="5" destOrd="0" parTransId="{AEEDC74F-8E18-4816-B12B-06BF07A8F850}" sibTransId="{FE35B69B-B7CB-4434-B985-DFF4578C2BE8}"/>
    <dgm:cxn modelId="{AE101ABC-7EA3-4444-A576-8AB15A371C84}" srcId="{55C0B14E-AEA6-48D3-A387-ED4A3A3BF840}" destId="{AACEAFD5-63CF-4AFC-B46F-BE086C5D447C}" srcOrd="0" destOrd="0" parTransId="{7A0BD8EC-BB4A-4912-A54E-6F39B681264E}" sibTransId="{7A8D4B4D-06E9-4958-810D-A6226B6AC588}"/>
    <dgm:cxn modelId="{665C05C7-3CB0-428C-B457-E59A0AF60DA1}" type="presOf" srcId="{D07AD3FD-84FF-467E-9693-752776549C61}" destId="{6C46E586-0364-4C52-98F9-74A7ACD803D1}" srcOrd="0" destOrd="0" presId="urn:microsoft.com/office/officeart/2016/7/layout/AccentHomeChevronProcess"/>
    <dgm:cxn modelId="{042E0AE1-6450-410A-B96E-AFBADB139BEA}" srcId="{55C0B14E-AEA6-48D3-A387-ED4A3A3BF840}" destId="{32CCB050-072A-41BF-BE1B-388CF53E5629}" srcOrd="3" destOrd="0" parTransId="{B301371B-A53D-4B79-8B8D-7B304894442B}" sibTransId="{BF05D8EE-4413-4737-8721-DAF10D6CAB04}"/>
    <dgm:cxn modelId="{E3115EEA-DE9C-4F06-B8B3-BEB263D5F2B1}" srcId="{D71FC021-6A65-44D1-95B9-0E6C89079866}" destId="{4A6BB192-9983-4F48-BBC5-6E384EED7EC5}" srcOrd="0" destOrd="0" parTransId="{230A6E4A-6CED-4DC0-AEFE-6859FE07B658}" sibTransId="{0B568EC2-5D2A-4B00-8047-B7832F245B44}"/>
    <dgm:cxn modelId="{DB636DF2-EC68-445F-B7E9-11D2D9235026}" type="presOf" srcId="{9E838AE2-4659-4603-ABC8-58DF4222C0D4}" destId="{559A9A18-D6AE-4459-8C7F-A17CAB50744A}" srcOrd="0" destOrd="0" presId="urn:microsoft.com/office/officeart/2016/7/layout/AccentHomeChevronProcess"/>
    <dgm:cxn modelId="{10122CFA-F2C6-4519-A06A-6ABCC8B80C59}" type="presOf" srcId="{32CCB050-072A-41BF-BE1B-388CF53E5629}" destId="{B8046455-4EBB-40A8-838B-B584850A8B8E}" srcOrd="0" destOrd="0" presId="urn:microsoft.com/office/officeart/2016/7/layout/AccentHomeChevronProcess"/>
    <dgm:cxn modelId="{C93892E1-28C0-4B75-A464-293C00708672}" type="presParOf" srcId="{594BF422-752C-42F3-A230-3D0E6AE9A886}" destId="{F6A1B9E0-4B4A-47A4-A011-67526CEEA770}" srcOrd="0" destOrd="0" presId="urn:microsoft.com/office/officeart/2016/7/layout/AccentHomeChevronProcess"/>
    <dgm:cxn modelId="{D5413575-9692-46A2-A045-9ED8482318DF}" type="presParOf" srcId="{F6A1B9E0-4B4A-47A4-A011-67526CEEA770}" destId="{FA4E6E73-A3C8-4495-927B-8AADA5A74297}" srcOrd="0" destOrd="0" presId="urn:microsoft.com/office/officeart/2016/7/layout/AccentHomeChevronProcess"/>
    <dgm:cxn modelId="{3303BDD6-668D-45F1-9491-4125E782D67C}" type="presParOf" srcId="{F6A1B9E0-4B4A-47A4-A011-67526CEEA770}" destId="{CA3A6A4E-2D39-41D2-A6B1-B590D0C452D2}" srcOrd="1" destOrd="0" presId="urn:microsoft.com/office/officeart/2016/7/layout/AccentHomeChevronProcess"/>
    <dgm:cxn modelId="{3BAD5A1C-162E-4722-B818-968C4083BECD}" type="presParOf" srcId="{F6A1B9E0-4B4A-47A4-A011-67526CEEA770}" destId="{810D7AA7-A541-4507-BE7F-36CCF210089F}" srcOrd="2" destOrd="0" presId="urn:microsoft.com/office/officeart/2016/7/layout/AccentHomeChevronProcess"/>
    <dgm:cxn modelId="{A3B267C1-BAFC-42F0-A63A-6491CFDC1ED2}" type="presParOf" srcId="{F6A1B9E0-4B4A-47A4-A011-67526CEEA770}" destId="{4F7CDD44-32F1-4759-861F-8DABEBBA8D89}" srcOrd="3" destOrd="0" presId="urn:microsoft.com/office/officeart/2016/7/layout/AccentHomeChevronProcess"/>
    <dgm:cxn modelId="{80CC9289-BA8F-4ED7-A4ED-9FA5EF71D964}" type="presParOf" srcId="{594BF422-752C-42F3-A230-3D0E6AE9A886}" destId="{C9A9B9EA-6A1D-4A13-9C7F-C112F25D2888}" srcOrd="1" destOrd="0" presId="urn:microsoft.com/office/officeart/2016/7/layout/AccentHomeChevronProcess"/>
    <dgm:cxn modelId="{5B7985CA-BC92-461D-A77E-E2320D4992D0}" type="presParOf" srcId="{594BF422-752C-42F3-A230-3D0E6AE9A886}" destId="{EC37843F-14A6-4E20-B7AE-2B086A8F5F45}" srcOrd="2" destOrd="0" presId="urn:microsoft.com/office/officeart/2016/7/layout/AccentHomeChevronProcess"/>
    <dgm:cxn modelId="{1996E4D7-D809-45CA-9DF0-561A93BDAFB1}" type="presParOf" srcId="{EC37843F-14A6-4E20-B7AE-2B086A8F5F45}" destId="{E41E7729-FD3F-426D-804C-45BD60BD762D}" srcOrd="0" destOrd="0" presId="urn:microsoft.com/office/officeart/2016/7/layout/AccentHomeChevronProcess"/>
    <dgm:cxn modelId="{16E53752-1AB8-4CD2-BFD6-85C0CDA26E1B}" type="presParOf" srcId="{EC37843F-14A6-4E20-B7AE-2B086A8F5F45}" destId="{6C46E586-0364-4C52-98F9-74A7ACD803D1}" srcOrd="1" destOrd="0" presId="urn:microsoft.com/office/officeart/2016/7/layout/AccentHomeChevronProcess"/>
    <dgm:cxn modelId="{FAC2F23D-E510-4342-91C3-FCAB11B207C0}" type="presParOf" srcId="{EC37843F-14A6-4E20-B7AE-2B086A8F5F45}" destId="{5E07F9E4-149C-4A89-848F-4ABDD305F0C5}" srcOrd="2" destOrd="0" presId="urn:microsoft.com/office/officeart/2016/7/layout/AccentHomeChevronProcess"/>
    <dgm:cxn modelId="{3843A525-0A63-4743-B0E8-0F795D54B4E4}" type="presParOf" srcId="{EC37843F-14A6-4E20-B7AE-2B086A8F5F45}" destId="{2928FCAD-BE3F-45AC-93A5-FD98F8A50E00}" srcOrd="3" destOrd="0" presId="urn:microsoft.com/office/officeart/2016/7/layout/AccentHomeChevronProcess"/>
    <dgm:cxn modelId="{D179D84E-BE2C-46EF-8594-412D3A7F9213}" type="presParOf" srcId="{594BF422-752C-42F3-A230-3D0E6AE9A886}" destId="{C2DF8D93-19C7-4E07-BCAF-9FAAB62C8CF2}" srcOrd="3" destOrd="0" presId="urn:microsoft.com/office/officeart/2016/7/layout/AccentHomeChevronProcess"/>
    <dgm:cxn modelId="{D8554B98-FAA7-4800-BB76-916BA7A2B10E}" type="presParOf" srcId="{594BF422-752C-42F3-A230-3D0E6AE9A886}" destId="{86E313B1-36D3-44D7-907E-22A08CB8E9CC}" srcOrd="4" destOrd="0" presId="urn:microsoft.com/office/officeart/2016/7/layout/AccentHomeChevronProcess"/>
    <dgm:cxn modelId="{19D10FBF-8E65-4EB5-9B54-54A271982B0D}" type="presParOf" srcId="{86E313B1-36D3-44D7-907E-22A08CB8E9CC}" destId="{473F2067-7126-4D56-A328-5A8CFD3D8D52}" srcOrd="0" destOrd="0" presId="urn:microsoft.com/office/officeart/2016/7/layout/AccentHomeChevronProcess"/>
    <dgm:cxn modelId="{11A73768-8587-4E2B-BDDA-6254211FDF2D}" type="presParOf" srcId="{86E313B1-36D3-44D7-907E-22A08CB8E9CC}" destId="{7A0B5EFC-88FB-4ED5-994F-D5F6584C2293}" srcOrd="1" destOrd="0" presId="urn:microsoft.com/office/officeart/2016/7/layout/AccentHomeChevronProcess"/>
    <dgm:cxn modelId="{522D3FED-6E8C-40DF-8BA8-A80510ACC48F}" type="presParOf" srcId="{86E313B1-36D3-44D7-907E-22A08CB8E9CC}" destId="{FD7B29F2-0D66-4B4B-BC8A-82DA23575305}" srcOrd="2" destOrd="0" presId="urn:microsoft.com/office/officeart/2016/7/layout/AccentHomeChevronProcess"/>
    <dgm:cxn modelId="{8075A955-4651-4DD2-B114-EB147BF378DF}" type="presParOf" srcId="{86E313B1-36D3-44D7-907E-22A08CB8E9CC}" destId="{BABAA172-7B81-4C6B-BCF2-4572322515C5}" srcOrd="3" destOrd="0" presId="urn:microsoft.com/office/officeart/2016/7/layout/AccentHomeChevronProcess"/>
    <dgm:cxn modelId="{76487C60-81CC-4808-A6F6-74C757E56AA2}" type="presParOf" srcId="{594BF422-752C-42F3-A230-3D0E6AE9A886}" destId="{F5592489-4EC4-4CD3-8C9F-861313656D99}" srcOrd="5" destOrd="0" presId="urn:microsoft.com/office/officeart/2016/7/layout/AccentHomeChevronProcess"/>
    <dgm:cxn modelId="{DF11AE77-7C6F-4023-B9CA-C466C92E9683}" type="presParOf" srcId="{594BF422-752C-42F3-A230-3D0E6AE9A886}" destId="{62262EA1-D674-4DE8-B444-FEC3F6748520}" srcOrd="6" destOrd="0" presId="urn:microsoft.com/office/officeart/2016/7/layout/AccentHomeChevronProcess"/>
    <dgm:cxn modelId="{18CDA0B2-B372-4A35-AE00-5304AC3837D3}" type="presParOf" srcId="{62262EA1-D674-4DE8-B444-FEC3F6748520}" destId="{7BF6E820-C6E3-4E2C-BB23-ADF9AD641C6B}" srcOrd="0" destOrd="0" presId="urn:microsoft.com/office/officeart/2016/7/layout/AccentHomeChevronProcess"/>
    <dgm:cxn modelId="{0DF47D5B-8611-4D8E-928B-AA2D5766C18B}" type="presParOf" srcId="{62262EA1-D674-4DE8-B444-FEC3F6748520}" destId="{B8046455-4EBB-40A8-838B-B584850A8B8E}" srcOrd="1" destOrd="0" presId="urn:microsoft.com/office/officeart/2016/7/layout/AccentHomeChevronProcess"/>
    <dgm:cxn modelId="{7C4A88D9-8926-4433-834A-47C1FDDF722F}" type="presParOf" srcId="{62262EA1-D674-4DE8-B444-FEC3F6748520}" destId="{1D84544C-5924-422B-9546-A86AE4927E4C}" srcOrd="2" destOrd="0" presId="urn:microsoft.com/office/officeart/2016/7/layout/AccentHomeChevronProcess"/>
    <dgm:cxn modelId="{43D30544-AB0A-43E8-A43D-B1F41277B0F8}" type="presParOf" srcId="{62262EA1-D674-4DE8-B444-FEC3F6748520}" destId="{ED05E404-1B63-4FC9-A7B8-277860DEBCD0}" srcOrd="3" destOrd="0" presId="urn:microsoft.com/office/officeart/2016/7/layout/AccentHomeChevronProcess"/>
    <dgm:cxn modelId="{6BC4A82E-C8CE-405D-BE38-CA09533ECB3A}" type="presParOf" srcId="{594BF422-752C-42F3-A230-3D0E6AE9A886}" destId="{AB144E95-E2AA-430B-870C-A44D04CCB5A8}" srcOrd="7" destOrd="0" presId="urn:microsoft.com/office/officeart/2016/7/layout/AccentHomeChevronProcess"/>
    <dgm:cxn modelId="{B07B5F95-29F3-4EBA-881F-2F9C82CD9290}" type="presParOf" srcId="{594BF422-752C-42F3-A230-3D0E6AE9A886}" destId="{D0A9E9B9-B6D2-49AA-91D6-7CE223E637D0}" srcOrd="8" destOrd="0" presId="urn:microsoft.com/office/officeart/2016/7/layout/AccentHomeChevronProcess"/>
    <dgm:cxn modelId="{6DCE379C-942E-4A9E-8128-B2C269A9781F}" type="presParOf" srcId="{D0A9E9B9-B6D2-49AA-91D6-7CE223E637D0}" destId="{0EE416CF-D8AE-41BD-BF35-9148040E1274}" srcOrd="0" destOrd="0" presId="urn:microsoft.com/office/officeart/2016/7/layout/AccentHomeChevronProcess"/>
    <dgm:cxn modelId="{FE2C896A-6834-4EDF-8664-05B479C8F0ED}" type="presParOf" srcId="{D0A9E9B9-B6D2-49AA-91D6-7CE223E637D0}" destId="{559A9A18-D6AE-4459-8C7F-A17CAB50744A}" srcOrd="1" destOrd="0" presId="urn:microsoft.com/office/officeart/2016/7/layout/AccentHomeChevronProcess"/>
    <dgm:cxn modelId="{10CD1AE1-F5D1-4C7E-9DFC-2BC8AB439A36}" type="presParOf" srcId="{D0A9E9B9-B6D2-49AA-91D6-7CE223E637D0}" destId="{7F54B493-FCA8-4A1F-A2B1-FCB26CA9C396}" srcOrd="2" destOrd="0" presId="urn:microsoft.com/office/officeart/2016/7/layout/AccentHomeChevronProcess"/>
    <dgm:cxn modelId="{3BA0BF32-4C4F-4617-8C77-FB7B13572D62}" type="presParOf" srcId="{D0A9E9B9-B6D2-49AA-91D6-7CE223E637D0}" destId="{D73F5E39-8993-4D6C-9D92-8E8F41E329B8}" srcOrd="3" destOrd="0" presId="urn:microsoft.com/office/officeart/2016/7/layout/AccentHomeChevronProcess"/>
    <dgm:cxn modelId="{FE5C6F5F-9487-4609-BA25-E7C6F18FF87D}" type="presParOf" srcId="{594BF422-752C-42F3-A230-3D0E6AE9A886}" destId="{6298174E-DB7D-45A8-B82D-68DBBBE52AB1}" srcOrd="9" destOrd="0" presId="urn:microsoft.com/office/officeart/2016/7/layout/AccentHomeChevronProcess"/>
    <dgm:cxn modelId="{65A8AAF6-2C39-49E8-ABB3-F0341A23E0DE}" type="presParOf" srcId="{594BF422-752C-42F3-A230-3D0E6AE9A886}" destId="{C1FA4685-87AF-473F-8000-191B0700271E}" srcOrd="10" destOrd="0" presId="urn:microsoft.com/office/officeart/2016/7/layout/AccentHomeChevronProcess"/>
    <dgm:cxn modelId="{65F59BB3-A451-4E9B-9704-BC9533639F14}" type="presParOf" srcId="{C1FA4685-87AF-473F-8000-191B0700271E}" destId="{C91FF04E-3EE2-4CF2-B76D-85E04F7A3B29}" srcOrd="0" destOrd="0" presId="urn:microsoft.com/office/officeart/2016/7/layout/AccentHomeChevronProcess"/>
    <dgm:cxn modelId="{A7A4FC06-27D5-4D5B-9E46-03C4E96F55C9}" type="presParOf" srcId="{C1FA4685-87AF-473F-8000-191B0700271E}" destId="{5B600BC4-FC3D-4651-897E-1F5668327DF6}" srcOrd="1" destOrd="0" presId="urn:microsoft.com/office/officeart/2016/7/layout/AccentHomeChevronProcess"/>
    <dgm:cxn modelId="{9FCDF2A8-1F96-44FD-9D0E-31798A4CF2A2}" type="presParOf" srcId="{C1FA4685-87AF-473F-8000-191B0700271E}" destId="{12E40988-FBA8-44BD-A1AA-6B0901462602}" srcOrd="2" destOrd="0" presId="urn:microsoft.com/office/officeart/2016/7/layout/AccentHomeChevronProcess"/>
    <dgm:cxn modelId="{8E27EAE4-4D84-4AD4-8D6D-67588199DAC6}" type="presParOf" srcId="{C1FA4685-87AF-473F-8000-191B0700271E}" destId="{BE9C2929-F8A7-47C8-A9C6-84329CB62FA2}" srcOrd="3" destOrd="0" presId="urn:microsoft.com/office/officeart/2016/7/layout/AccentHomeChevronProcess"/>
    <dgm:cxn modelId="{10E381A0-25CD-405B-B990-1BC9A51CC9D3}" type="presParOf" srcId="{594BF422-752C-42F3-A230-3D0E6AE9A886}" destId="{12F053A8-D9C7-48D5-8039-D11DC5F96CDD}" srcOrd="11" destOrd="0" presId="urn:microsoft.com/office/officeart/2016/7/layout/AccentHomeChevronProcess"/>
    <dgm:cxn modelId="{0B54860B-47B8-45C7-BA79-C5D7F7D50E86}" type="presParOf" srcId="{594BF422-752C-42F3-A230-3D0E6AE9A886}" destId="{3662C68D-518D-4BA2-B9D7-6C68DE9DFC25}" srcOrd="12" destOrd="0" presId="urn:microsoft.com/office/officeart/2016/7/layout/AccentHomeChevronProcess"/>
    <dgm:cxn modelId="{AADE6BC6-D215-4BED-A9A4-9FA707087BE7}" type="presParOf" srcId="{3662C68D-518D-4BA2-B9D7-6C68DE9DFC25}" destId="{A0F8C385-32EE-47D9-AF69-CCE9AA18FC57}" srcOrd="0" destOrd="0" presId="urn:microsoft.com/office/officeart/2016/7/layout/AccentHomeChevronProcess"/>
    <dgm:cxn modelId="{65CDD046-D067-412A-9AA6-DD052375CB39}" type="presParOf" srcId="{3662C68D-518D-4BA2-B9D7-6C68DE9DFC25}" destId="{059B3449-B318-4AAC-9393-033B4E62F19B}" srcOrd="1" destOrd="0" presId="urn:microsoft.com/office/officeart/2016/7/layout/AccentHomeChevronProcess"/>
    <dgm:cxn modelId="{25B6A6EE-6A31-4B5A-9E78-0333D36165B4}" type="presParOf" srcId="{3662C68D-518D-4BA2-B9D7-6C68DE9DFC25}" destId="{04B08F9A-0351-430E-ABAC-E31DBA861B76}" srcOrd="2" destOrd="0" presId="urn:microsoft.com/office/officeart/2016/7/layout/AccentHomeChevronProcess"/>
    <dgm:cxn modelId="{A0B25B1F-7810-43AE-AE96-417AED7E3FE1}" type="presParOf" srcId="{3662C68D-518D-4BA2-B9D7-6C68DE9DFC25}" destId="{0A323037-71C7-4D08-89AA-2D928AAF51AE}" srcOrd="3" destOrd="0" presId="urn:microsoft.com/office/officeart/2016/7/layout/AccentHomeChevro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1335902" y="2594082"/>
          <a:ext cx="2823248" cy="144636"/>
        </a:xfrm>
        <a:prstGeom prst="corner">
          <a:avLst>
            <a:gd name="adj1" fmla="val 1000"/>
            <a:gd name="adj2" fmla="val 1000"/>
          </a:avLst>
        </a:prstGeom>
        <a:solidFill>
          <a:schemeClr val="lt1">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3402" y="4078025"/>
          <a:ext cx="1807958" cy="941082"/>
        </a:xfrm>
        <a:prstGeom prst="homePlate">
          <a:avLst>
            <a:gd name="adj" fmla="val 25000"/>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228600" rIns="114300" bIns="228600" numCol="1" spcCol="1270" anchor="ctr" anchorCtr="0">
          <a:noAutofit/>
        </a:bodyPr>
        <a:lstStyle/>
        <a:p>
          <a:pPr marL="0" lvl="0" indent="0" algn="ctr" defTabSz="800100">
            <a:lnSpc>
              <a:spcPct val="90000"/>
            </a:lnSpc>
            <a:spcBef>
              <a:spcPct val="0"/>
            </a:spcBef>
            <a:spcAft>
              <a:spcPct val="35000"/>
            </a:spcAft>
            <a:buNone/>
          </a:pPr>
          <a:r>
            <a:rPr lang="en-US" sz="1800" b="1" kern="1200" dirty="0">
              <a:effectLst>
                <a:outerShdw blurRad="50800" dist="38100" dir="2700000" algn="tl" rotWithShape="0">
                  <a:schemeClr val="tx1">
                    <a:alpha val="50000"/>
                  </a:schemeClr>
                </a:outerShdw>
              </a:effectLst>
              <a:latin typeface="+mj-lt"/>
            </a:rPr>
            <a:t>Exploits</a:t>
          </a:r>
        </a:p>
      </dsp:txBody>
      <dsp:txXfrm>
        <a:off x="3402" y="4078025"/>
        <a:ext cx="1690323" cy="941082"/>
      </dsp:txXfrm>
    </dsp:sp>
    <dsp:sp modelId="{810D7AA7-A541-4507-BE7F-36CCF210089F}">
      <dsp:nvSpPr>
        <dsp:cNvPr id="0" name=""/>
        <dsp:cNvSpPr/>
      </dsp:nvSpPr>
      <dsp:spPr>
        <a:xfrm>
          <a:off x="148039" y="1341559"/>
          <a:ext cx="1468062" cy="2649684"/>
        </a:xfrm>
        <a:prstGeom prst="rect">
          <a:avLst/>
        </a:prstGeom>
        <a:noFill/>
        <a:ln>
          <a:noFill/>
        </a:ln>
        <a:effectLst/>
      </dsp:spPr>
      <dsp:style>
        <a:lnRef idx="0">
          <a:scrgbClr r="0" g="0" b="0"/>
        </a:lnRef>
        <a:fillRef idx="0">
          <a:scrgbClr r="0" g="0" b="0"/>
        </a:fillRef>
        <a:effectRef idx="0">
          <a:scrgbClr r="0" g="0" b="0"/>
        </a:effectRef>
        <a:fontRef idx="minor"/>
      </dsp:style>
    </dsp:sp>
    <dsp:sp modelId="{E41E7729-FD3F-426D-804C-45BD60BD762D}">
      <dsp:nvSpPr>
        <dsp:cNvPr id="0" name=""/>
        <dsp:cNvSpPr/>
      </dsp:nvSpPr>
      <dsp:spPr>
        <a:xfrm rot="5400000">
          <a:off x="381657" y="2594082"/>
          <a:ext cx="2823248" cy="144636"/>
        </a:xfrm>
        <a:prstGeom prst="corner">
          <a:avLst>
            <a:gd name="adj1" fmla="val 1000"/>
            <a:gd name="adj2" fmla="val 1000"/>
          </a:avLst>
        </a:prstGeom>
        <a:solidFill>
          <a:schemeClr val="lt1">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1720963" y="4078025"/>
          <a:ext cx="1807958" cy="941082"/>
        </a:xfrm>
        <a:prstGeom prst="chevron">
          <a:avLst>
            <a:gd name="adj" fmla="val 25000"/>
          </a:avLst>
        </a:prstGeom>
        <a:solidFill>
          <a:schemeClr val="accent2"/>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228600" rIns="114300" bIns="228600" numCol="1" spcCol="1270" anchor="ctr" anchorCtr="0">
          <a:noAutofit/>
        </a:bodyPr>
        <a:lstStyle/>
        <a:p>
          <a:pPr marL="0" lvl="0" indent="0" algn="ctr" defTabSz="800100">
            <a:lnSpc>
              <a:spcPct val="90000"/>
            </a:lnSpc>
            <a:spcBef>
              <a:spcPct val="0"/>
            </a:spcBef>
            <a:spcAft>
              <a:spcPct val="35000"/>
            </a:spcAft>
            <a:buNone/>
          </a:pPr>
          <a:r>
            <a:rPr lang="en-US" sz="1800" b="1" kern="1200" dirty="0">
              <a:effectLst>
                <a:outerShdw blurRad="50800" dist="38100" dir="2700000" algn="tl" rotWithShape="0">
                  <a:schemeClr val="tx1">
                    <a:alpha val="50000"/>
                  </a:schemeClr>
                </a:outerShdw>
              </a:effectLst>
              <a:latin typeface="+mj-lt"/>
            </a:rPr>
            <a:t>Auxiliary</a:t>
          </a:r>
        </a:p>
      </dsp:txBody>
      <dsp:txXfrm>
        <a:off x="1956234" y="4078025"/>
        <a:ext cx="1337417" cy="941082"/>
      </dsp:txXfrm>
    </dsp:sp>
    <dsp:sp modelId="{5E07F9E4-149C-4A89-848F-4ABDD305F0C5}">
      <dsp:nvSpPr>
        <dsp:cNvPr id="0" name=""/>
        <dsp:cNvSpPr/>
      </dsp:nvSpPr>
      <dsp:spPr>
        <a:xfrm>
          <a:off x="1865600" y="1341559"/>
          <a:ext cx="1468062" cy="2649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000" tIns="648000" rIns="288000" bIns="0" numCol="1" spcCol="1270" anchor="t" anchorCtr="0">
          <a:noAutofit/>
        </a:bodyPr>
        <a:lstStyle/>
        <a:p>
          <a:pPr marL="0" lvl="0" indent="0" algn="l" defTabSz="533400">
            <a:lnSpc>
              <a:spcPts val="1500"/>
            </a:lnSpc>
            <a:spcBef>
              <a:spcPct val="0"/>
            </a:spcBef>
            <a:spcAft>
              <a:spcPct val="35000"/>
            </a:spcAft>
            <a:buNone/>
          </a:pPr>
          <a:endParaRPr lang="en-US" sz="1200" kern="1200" dirty="0">
            <a:solidFill>
              <a:schemeClr val="tx2"/>
            </a:solidFill>
          </a:endParaRPr>
        </a:p>
      </dsp:txBody>
      <dsp:txXfrm>
        <a:off x="1865600" y="1341559"/>
        <a:ext cx="1468062" cy="2649684"/>
      </dsp:txXfrm>
    </dsp:sp>
    <dsp:sp modelId="{473F2067-7126-4D56-A328-5A8CFD3D8D52}">
      <dsp:nvSpPr>
        <dsp:cNvPr id="0" name=""/>
        <dsp:cNvSpPr/>
      </dsp:nvSpPr>
      <dsp:spPr>
        <a:xfrm rot="5400000">
          <a:off x="2099218" y="2594082"/>
          <a:ext cx="2823248" cy="144636"/>
        </a:xfrm>
        <a:prstGeom prst="corner">
          <a:avLst>
            <a:gd name="adj1" fmla="val 1000"/>
            <a:gd name="adj2" fmla="val 1000"/>
          </a:avLst>
        </a:prstGeom>
        <a:solidFill>
          <a:schemeClr val="lt1">
            <a:hueOff val="0"/>
            <a:satOff val="0"/>
            <a:lumOff val="0"/>
            <a:alphaOff val="0"/>
          </a:schemeClr>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3438524" y="4078025"/>
          <a:ext cx="1807958" cy="941082"/>
        </a:xfrm>
        <a:prstGeom prst="chevron">
          <a:avLst>
            <a:gd name="adj" fmla="val 25000"/>
          </a:avLst>
        </a:prstGeom>
        <a:solidFill>
          <a:schemeClr val="accent3"/>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228600" rIns="114300" bIns="228600" numCol="1" spcCol="1270" anchor="ctr" anchorCtr="0">
          <a:noAutofit/>
        </a:bodyPr>
        <a:lstStyle/>
        <a:p>
          <a:pPr marL="0" lvl="0" indent="0" algn="ctr" defTabSz="800100">
            <a:lnSpc>
              <a:spcPct val="90000"/>
            </a:lnSpc>
            <a:spcBef>
              <a:spcPct val="0"/>
            </a:spcBef>
            <a:spcAft>
              <a:spcPct val="35000"/>
            </a:spcAft>
            <a:buNone/>
          </a:pPr>
          <a:r>
            <a:rPr lang="en-US" sz="1800" b="1" kern="1200" dirty="0">
              <a:effectLst>
                <a:outerShdw blurRad="50800" dist="38100" dir="2700000" algn="tl" rotWithShape="0">
                  <a:schemeClr val="tx1">
                    <a:alpha val="50000"/>
                  </a:schemeClr>
                </a:outerShdw>
              </a:effectLst>
              <a:latin typeface="+mj-lt"/>
            </a:rPr>
            <a:t>Post</a:t>
          </a:r>
        </a:p>
      </dsp:txBody>
      <dsp:txXfrm>
        <a:off x="3673795" y="4078025"/>
        <a:ext cx="1337417" cy="941082"/>
      </dsp:txXfrm>
    </dsp:sp>
    <dsp:sp modelId="{FD7B29F2-0D66-4B4B-BC8A-82DA23575305}">
      <dsp:nvSpPr>
        <dsp:cNvPr id="0" name=""/>
        <dsp:cNvSpPr/>
      </dsp:nvSpPr>
      <dsp:spPr>
        <a:xfrm>
          <a:off x="3583160" y="1341559"/>
          <a:ext cx="1468062" cy="2649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000" tIns="648000" rIns="288000" bIns="0" numCol="1" spcCol="1270" anchor="t" anchorCtr="0">
          <a:noAutofit/>
        </a:bodyPr>
        <a:lstStyle/>
        <a:p>
          <a:pPr marL="0" lvl="0" indent="0" algn="l" defTabSz="533400">
            <a:lnSpc>
              <a:spcPts val="1500"/>
            </a:lnSpc>
            <a:spcBef>
              <a:spcPct val="0"/>
            </a:spcBef>
            <a:spcAft>
              <a:spcPct val="35000"/>
            </a:spcAft>
            <a:buNone/>
          </a:pPr>
          <a:endParaRPr lang="en-US" sz="1200" kern="1200" dirty="0">
            <a:solidFill>
              <a:schemeClr val="tx2"/>
            </a:solidFill>
          </a:endParaRPr>
        </a:p>
      </dsp:txBody>
      <dsp:txXfrm>
        <a:off x="3583160" y="1341559"/>
        <a:ext cx="1468062" cy="2649684"/>
      </dsp:txXfrm>
    </dsp:sp>
    <dsp:sp modelId="{7BF6E820-C6E3-4E2C-BB23-ADF9AD641C6B}">
      <dsp:nvSpPr>
        <dsp:cNvPr id="0" name=""/>
        <dsp:cNvSpPr/>
      </dsp:nvSpPr>
      <dsp:spPr>
        <a:xfrm rot="5400000">
          <a:off x="3839378" y="2594082"/>
          <a:ext cx="2823248" cy="144636"/>
        </a:xfrm>
        <a:prstGeom prst="corner">
          <a:avLst>
            <a:gd name="adj1" fmla="val 1000"/>
            <a:gd name="adj2" fmla="val 1000"/>
          </a:avLst>
        </a:prstGeom>
        <a:solidFill>
          <a:schemeClr val="lt1">
            <a:hueOff val="0"/>
            <a:satOff val="0"/>
            <a:lumOff val="0"/>
            <a:alphaOff val="0"/>
          </a:schemeClr>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dsp:style>
    </dsp:sp>
    <dsp:sp modelId="{B8046455-4EBB-40A8-838B-B584850A8B8E}">
      <dsp:nvSpPr>
        <dsp:cNvPr id="0" name=""/>
        <dsp:cNvSpPr/>
      </dsp:nvSpPr>
      <dsp:spPr>
        <a:xfrm>
          <a:off x="5178684" y="4078025"/>
          <a:ext cx="1807958" cy="941082"/>
        </a:xfrm>
        <a:prstGeom prst="chevron">
          <a:avLst>
            <a:gd name="adj" fmla="val 25000"/>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228600" rIns="114300" bIns="228600" numCol="1" spcCol="1270" anchor="ctr" anchorCtr="0">
          <a:noAutofit/>
        </a:bodyPr>
        <a:lstStyle/>
        <a:p>
          <a:pPr marL="0" lvl="0" indent="0" algn="ctr" defTabSz="800100">
            <a:lnSpc>
              <a:spcPct val="90000"/>
            </a:lnSpc>
            <a:spcBef>
              <a:spcPct val="0"/>
            </a:spcBef>
            <a:spcAft>
              <a:spcPct val="35000"/>
            </a:spcAft>
            <a:buNone/>
          </a:pPr>
          <a:r>
            <a:rPr lang="en-US" sz="1800" b="1" kern="1200" dirty="0">
              <a:effectLst>
                <a:outerShdw blurRad="50800" dist="38100" dir="2700000" algn="tl" rotWithShape="0">
                  <a:schemeClr val="tx1">
                    <a:alpha val="50000"/>
                  </a:schemeClr>
                </a:outerShdw>
              </a:effectLst>
              <a:latin typeface="+mj-lt"/>
            </a:rPr>
            <a:t>Payloads</a:t>
          </a:r>
          <a:endParaRPr lang="ru-RU" sz="1800" b="1" kern="1200" dirty="0">
            <a:effectLst>
              <a:outerShdw blurRad="50800" dist="38100" dir="2700000" algn="tl" rotWithShape="0">
                <a:schemeClr val="tx1">
                  <a:alpha val="50000"/>
                </a:schemeClr>
              </a:outerShdw>
            </a:effectLst>
            <a:latin typeface="+mj-lt"/>
          </a:endParaRPr>
        </a:p>
      </dsp:txBody>
      <dsp:txXfrm>
        <a:off x="5413955" y="4078025"/>
        <a:ext cx="1337417" cy="941082"/>
      </dsp:txXfrm>
    </dsp:sp>
    <dsp:sp modelId="{1D84544C-5924-422B-9546-A86AE4927E4C}">
      <dsp:nvSpPr>
        <dsp:cNvPr id="0" name=""/>
        <dsp:cNvSpPr/>
      </dsp:nvSpPr>
      <dsp:spPr>
        <a:xfrm>
          <a:off x="5323320" y="1341559"/>
          <a:ext cx="1468062" cy="2649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000" tIns="648000" rIns="288000" bIns="0" numCol="1" spcCol="1270" anchor="t" anchorCtr="0">
          <a:noAutofit/>
        </a:bodyPr>
        <a:lstStyle/>
        <a:p>
          <a:pPr marL="0" lvl="0" indent="0" algn="l" defTabSz="533400">
            <a:lnSpc>
              <a:spcPts val="1500"/>
            </a:lnSpc>
            <a:spcBef>
              <a:spcPct val="0"/>
            </a:spcBef>
            <a:spcAft>
              <a:spcPts val="0"/>
            </a:spcAft>
            <a:buNone/>
          </a:pPr>
          <a:endParaRPr lang="en-US" sz="1200" kern="1200" dirty="0">
            <a:solidFill>
              <a:srgbClr val="666666"/>
            </a:solidFill>
            <a:latin typeface="+mn-lt"/>
            <a:ea typeface="+mn-ea"/>
            <a:cs typeface="+mn-cs"/>
          </a:endParaRPr>
        </a:p>
      </dsp:txBody>
      <dsp:txXfrm>
        <a:off x="5323320" y="1341559"/>
        <a:ext cx="1468062" cy="2649684"/>
      </dsp:txXfrm>
    </dsp:sp>
    <dsp:sp modelId="{0EE416CF-D8AE-41BD-BF35-9148040E1274}">
      <dsp:nvSpPr>
        <dsp:cNvPr id="0" name=""/>
        <dsp:cNvSpPr/>
      </dsp:nvSpPr>
      <dsp:spPr>
        <a:xfrm rot="5400000">
          <a:off x="5534339" y="2594082"/>
          <a:ext cx="2823248" cy="144636"/>
        </a:xfrm>
        <a:prstGeom prst="corner">
          <a:avLst>
            <a:gd name="adj1" fmla="val 1000"/>
            <a:gd name="adj2" fmla="val 1000"/>
          </a:avLst>
        </a:prstGeom>
        <a:solidFill>
          <a:schemeClr val="lt1">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dsp:style>
    </dsp:sp>
    <dsp:sp modelId="{559A9A18-D6AE-4459-8C7F-A17CAB50744A}">
      <dsp:nvSpPr>
        <dsp:cNvPr id="0" name=""/>
        <dsp:cNvSpPr/>
      </dsp:nvSpPr>
      <dsp:spPr>
        <a:xfrm>
          <a:off x="6873645" y="4078025"/>
          <a:ext cx="1807958" cy="941082"/>
        </a:xfrm>
        <a:prstGeom prst="chevron">
          <a:avLst>
            <a:gd name="adj" fmla="val 25000"/>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228600" rIns="114300" bIns="228600" numCol="1" spcCol="1270" anchor="ctr" anchorCtr="0">
          <a:noAutofit/>
        </a:bodyPr>
        <a:lstStyle/>
        <a:p>
          <a:pPr marL="0" lvl="0" indent="0" algn="ctr" defTabSz="800100">
            <a:lnSpc>
              <a:spcPct val="90000"/>
            </a:lnSpc>
            <a:spcBef>
              <a:spcPct val="0"/>
            </a:spcBef>
            <a:spcAft>
              <a:spcPct val="35000"/>
            </a:spcAft>
            <a:buNone/>
          </a:pPr>
          <a:r>
            <a:rPr lang="en-US" sz="1800" b="1" kern="1200" dirty="0">
              <a:effectLst>
                <a:outerShdw blurRad="50800" dist="38100" dir="2700000" algn="tl" rotWithShape="0">
                  <a:schemeClr val="tx1">
                    <a:alpha val="50000"/>
                  </a:schemeClr>
                </a:outerShdw>
              </a:effectLst>
              <a:latin typeface="+mj-lt"/>
            </a:rPr>
            <a:t>Encoders</a:t>
          </a:r>
          <a:endParaRPr lang="ru-RU" sz="1800" b="1" kern="1200" dirty="0">
            <a:effectLst>
              <a:outerShdw blurRad="50800" dist="38100" dir="2700000" algn="tl" rotWithShape="0">
                <a:schemeClr val="tx1">
                  <a:alpha val="50000"/>
                </a:schemeClr>
              </a:outerShdw>
            </a:effectLst>
            <a:latin typeface="+mj-lt"/>
          </a:endParaRPr>
        </a:p>
      </dsp:txBody>
      <dsp:txXfrm>
        <a:off x="7108916" y="4078025"/>
        <a:ext cx="1337417" cy="941082"/>
      </dsp:txXfrm>
    </dsp:sp>
    <dsp:sp modelId="{7F54B493-FCA8-4A1F-A2B1-FCB26CA9C396}">
      <dsp:nvSpPr>
        <dsp:cNvPr id="0" name=""/>
        <dsp:cNvSpPr/>
      </dsp:nvSpPr>
      <dsp:spPr>
        <a:xfrm>
          <a:off x="7018282" y="1341559"/>
          <a:ext cx="1468062" cy="21547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000" tIns="648000" rIns="288000" bIns="0" numCol="1" spcCol="1270" anchor="t" anchorCtr="0">
          <a:noAutofit/>
        </a:bodyPr>
        <a:lstStyle/>
        <a:p>
          <a:pPr marL="0" lvl="0" indent="0" algn="l" defTabSz="533400">
            <a:lnSpc>
              <a:spcPts val="1500"/>
            </a:lnSpc>
            <a:spcBef>
              <a:spcPct val="0"/>
            </a:spcBef>
            <a:spcAft>
              <a:spcPts val="0"/>
            </a:spcAft>
            <a:buNone/>
          </a:pPr>
          <a:endParaRPr lang="en-US" sz="1200" kern="1200" dirty="0">
            <a:solidFill>
              <a:srgbClr val="666666"/>
            </a:solidFill>
            <a:latin typeface="+mn-lt"/>
            <a:ea typeface="+mn-ea"/>
            <a:cs typeface="+mn-cs"/>
          </a:endParaRPr>
        </a:p>
        <a:p>
          <a:pPr marL="0" lvl="0" indent="0" algn="l" defTabSz="533400">
            <a:lnSpc>
              <a:spcPts val="1500"/>
            </a:lnSpc>
            <a:spcBef>
              <a:spcPct val="0"/>
            </a:spcBef>
            <a:spcAft>
              <a:spcPts val="0"/>
            </a:spcAft>
            <a:buNone/>
          </a:pPr>
          <a:endParaRPr lang="en-US" sz="1200" kern="1200" dirty="0">
            <a:solidFill>
              <a:srgbClr val="666666"/>
            </a:solidFill>
            <a:latin typeface="+mn-lt"/>
            <a:ea typeface="+mn-ea"/>
            <a:cs typeface="+mn-cs"/>
          </a:endParaRPr>
        </a:p>
      </dsp:txBody>
      <dsp:txXfrm>
        <a:off x="7018282" y="1341559"/>
        <a:ext cx="1468062" cy="2154700"/>
      </dsp:txXfrm>
    </dsp:sp>
    <dsp:sp modelId="{C91FF04E-3EE2-4CF2-B76D-85E04F7A3B29}">
      <dsp:nvSpPr>
        <dsp:cNvPr id="0" name=""/>
        <dsp:cNvSpPr/>
      </dsp:nvSpPr>
      <dsp:spPr>
        <a:xfrm rot="5400000">
          <a:off x="7251900" y="2594082"/>
          <a:ext cx="2823248" cy="144636"/>
        </a:xfrm>
        <a:prstGeom prst="corner">
          <a:avLst>
            <a:gd name="adj1" fmla="val 1000"/>
            <a:gd name="adj2" fmla="val 1000"/>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B600BC4-FC3D-4651-897E-1F5668327DF6}">
      <dsp:nvSpPr>
        <dsp:cNvPr id="0" name=""/>
        <dsp:cNvSpPr/>
      </dsp:nvSpPr>
      <dsp:spPr>
        <a:xfrm>
          <a:off x="8591205" y="4078025"/>
          <a:ext cx="1807958" cy="941082"/>
        </a:xfrm>
        <a:prstGeom prst="chevron">
          <a:avLst>
            <a:gd name="adj" fmla="val 25000"/>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00" tIns="648000" rIns="288000" bIns="152400" numCol="1" spcCol="1270" anchor="t" anchorCtr="0">
          <a:noAutofit/>
        </a:bodyPr>
        <a:lstStyle/>
        <a:p>
          <a:pPr marL="0" lvl="0" indent="0" algn="ctr" defTabSz="533400">
            <a:lnSpc>
              <a:spcPts val="1500"/>
            </a:lnSpc>
            <a:spcBef>
              <a:spcPct val="0"/>
            </a:spcBef>
            <a:spcAft>
              <a:spcPts val="0"/>
            </a:spcAft>
            <a:buNone/>
          </a:pPr>
          <a:r>
            <a:rPr lang="en-US" sz="1200" kern="1200" dirty="0">
              <a:solidFill>
                <a:srgbClr val="666666"/>
              </a:solidFill>
              <a:latin typeface="+mn-lt"/>
              <a:ea typeface="+mn-ea"/>
              <a:cs typeface="+mn-cs"/>
            </a:rPr>
            <a:t> </a:t>
          </a:r>
          <a:r>
            <a:rPr lang="en-US" sz="1800" b="1" kern="1200" dirty="0">
              <a:solidFill>
                <a:srgbClr val="666666"/>
              </a:solidFill>
              <a:effectLst>
                <a:outerShdw blurRad="38100" dist="38100" dir="2700000" algn="tl">
                  <a:srgbClr val="000000">
                    <a:alpha val="43137"/>
                  </a:srgbClr>
                </a:outerShdw>
              </a:effectLst>
              <a:latin typeface="+mj-lt"/>
              <a:ea typeface="+mn-ea"/>
              <a:cs typeface="+mn-cs"/>
            </a:rPr>
            <a:t>Nops</a:t>
          </a:r>
        </a:p>
      </dsp:txBody>
      <dsp:txXfrm>
        <a:off x="8826476" y="4078025"/>
        <a:ext cx="1337417" cy="941082"/>
      </dsp:txXfrm>
    </dsp:sp>
    <dsp:sp modelId="{12E40988-FBA8-44BD-A1AA-6B0901462602}">
      <dsp:nvSpPr>
        <dsp:cNvPr id="0" name=""/>
        <dsp:cNvSpPr/>
      </dsp:nvSpPr>
      <dsp:spPr>
        <a:xfrm>
          <a:off x="8735842" y="1341559"/>
          <a:ext cx="1468062" cy="2154700"/>
        </a:xfrm>
        <a:prstGeom prst="rect">
          <a:avLst/>
        </a:prstGeom>
        <a:noFill/>
        <a:ln>
          <a:noFill/>
        </a:ln>
        <a:effectLst/>
      </dsp:spPr>
      <dsp:style>
        <a:lnRef idx="0">
          <a:scrgbClr r="0" g="0" b="0"/>
        </a:lnRef>
        <a:fillRef idx="0">
          <a:scrgbClr r="0" g="0" b="0"/>
        </a:fillRef>
        <a:effectRef idx="0">
          <a:scrgbClr r="0" g="0" b="0"/>
        </a:effectRef>
        <a:fontRef idx="minor"/>
      </dsp:style>
    </dsp:sp>
    <dsp:sp modelId="{A0F8C385-32EE-47D9-AF69-CCE9AA18FC57}">
      <dsp:nvSpPr>
        <dsp:cNvPr id="0" name=""/>
        <dsp:cNvSpPr/>
      </dsp:nvSpPr>
      <dsp:spPr>
        <a:xfrm rot="5400000">
          <a:off x="8969460" y="2594082"/>
          <a:ext cx="2823248" cy="144636"/>
        </a:xfrm>
        <a:prstGeom prst="corner">
          <a:avLst>
            <a:gd name="adj1" fmla="val 1000"/>
            <a:gd name="adj2" fmla="val 1000"/>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59B3449-B318-4AAC-9393-033B4E62F19B}">
      <dsp:nvSpPr>
        <dsp:cNvPr id="0" name=""/>
        <dsp:cNvSpPr/>
      </dsp:nvSpPr>
      <dsp:spPr>
        <a:xfrm>
          <a:off x="10308766" y="4078025"/>
          <a:ext cx="1807958" cy="941082"/>
        </a:xfrm>
        <a:prstGeom prst="chevron">
          <a:avLst>
            <a:gd name="adj" fmla="val 2500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00" tIns="648000" rIns="288000" bIns="228600" numCol="1" spcCol="1270" anchor="t" anchorCtr="0">
          <a:noAutofit/>
        </a:bodyPr>
        <a:lstStyle/>
        <a:p>
          <a:pPr marL="0" lvl="0" indent="0" algn="ctr" defTabSz="533400">
            <a:lnSpc>
              <a:spcPts val="1500"/>
            </a:lnSpc>
            <a:spcBef>
              <a:spcPct val="0"/>
            </a:spcBef>
            <a:spcAft>
              <a:spcPts val="0"/>
            </a:spcAft>
            <a:buNone/>
          </a:pPr>
          <a:r>
            <a:rPr lang="en-US" sz="1800" b="1" i="0" kern="1200" dirty="0">
              <a:solidFill>
                <a:srgbClr val="666666"/>
              </a:solidFill>
              <a:effectLst>
                <a:outerShdw blurRad="38100" dist="38100" dir="2700000" algn="tl">
                  <a:srgbClr val="000000">
                    <a:alpha val="43137"/>
                  </a:srgbClr>
                </a:outerShdw>
              </a:effectLst>
              <a:latin typeface="+mj-lt"/>
              <a:ea typeface="+mn-ea"/>
              <a:cs typeface="+mn-cs"/>
            </a:rPr>
            <a:t>Evasion</a:t>
          </a:r>
        </a:p>
      </dsp:txBody>
      <dsp:txXfrm>
        <a:off x="10544037" y="4078025"/>
        <a:ext cx="1337417" cy="941082"/>
      </dsp:txXfrm>
    </dsp:sp>
    <dsp:sp modelId="{04B08F9A-0351-430E-ABAC-E31DBA861B76}">
      <dsp:nvSpPr>
        <dsp:cNvPr id="0" name=""/>
        <dsp:cNvSpPr/>
      </dsp:nvSpPr>
      <dsp:spPr>
        <a:xfrm>
          <a:off x="10453403" y="1341559"/>
          <a:ext cx="1468062" cy="2154700"/>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6/7/layout/AccentHomeChevronProcess">
  <dgm:title val="Accent Home Chevron Process"/>
  <dgm:desc val="Use to show a progression; a timeline; sequential steps in a task, process, or workflow; or to emphasize movement or direction. Level 1 text appears inside an chevron shape, except the first shape which comes in a home shape, while Level 2 text appears above the invisible rectangle shapes."/>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jpg>
</file>

<file path=ppt/media/image12.jpg>
</file>

<file path=ppt/media/image13.png>
</file>

<file path=ppt/media/image2.png>
</file>

<file path=ppt/media/image3.jpg>
</file>

<file path=ppt/media/image4.jpg>
</file>

<file path=ppt/media/image5.png>
</file>

<file path=ppt/media/image6.jpg>
</file>

<file path=ppt/media/image7.webp>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9/9/2022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lidemodel.com/"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8987" rtl="0" eaLnBrk="1" fontAlgn="auto" latinLnBrk="0" hangingPunct="1">
              <a:lnSpc>
                <a:spcPct val="100000"/>
              </a:lnSpc>
              <a:spcBef>
                <a:spcPts val="0"/>
              </a:spcBef>
              <a:spcAft>
                <a:spcPts val="0"/>
              </a:spcAft>
              <a:buClrTx/>
              <a:buSzTx/>
              <a:buFontTx/>
              <a:buNone/>
              <a:tabLst/>
              <a:defRPr/>
            </a:pPr>
            <a:r>
              <a:rPr lang="en-US" dirty="0"/>
              <a:t>You can safely remove this slide. This slide</a:t>
            </a:r>
            <a:r>
              <a:rPr lang="en-US" baseline="0" dirty="0"/>
              <a:t> design was provided by SlideModel.com – You can download more templates, shapes and elements for PowerPoint from </a:t>
            </a:r>
            <a:r>
              <a:rPr lang="en-US" dirty="0">
                <a:hlinkClick r:id="rId3"/>
              </a:rPr>
              <a:t>http://slidemodel.com/</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1218987" rtl="0" eaLnBrk="1" fontAlgn="auto" latinLnBrk="0" hangingPunct="1">
              <a:lnSpc>
                <a:spcPct val="100000"/>
              </a:lnSpc>
              <a:spcBef>
                <a:spcPts val="0"/>
              </a:spcBef>
              <a:spcAft>
                <a:spcPts val="0"/>
              </a:spcAft>
              <a:buClrTx/>
              <a:buSzTx/>
              <a:buFontTx/>
              <a:buNone/>
              <a:tabLst/>
              <a:defRPr/>
            </a:pPr>
            <a:fld id="{CA2D21D1-52E2-420B-B491-CFF6D7BB79FB}"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218987"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721027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19</a:t>
            </a:fld>
            <a:endParaRPr lang="en-US" dirty="0"/>
          </a:p>
        </p:txBody>
      </p:sp>
    </p:spTree>
    <p:extLst>
      <p:ext uri="{BB962C8B-B14F-4D97-AF65-F5344CB8AC3E}">
        <p14:creationId xmlns:p14="http://schemas.microsoft.com/office/powerpoint/2010/main" val="200034355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9/9/2022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2967950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404F2-BE9A-4460-8815-8F645183555F}" type="datetimeFigureOut">
              <a:rPr lang="en-US" smtClean="0"/>
              <a:pPr/>
              <a:t>9/9/2022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8926970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en-US"/>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en-US"/>
              <a:t>Click to edit Master title style</a:t>
            </a:r>
            <a:endParaRPr lang="en-US" dirty="0"/>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en-US"/>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en-US"/>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en-US"/>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en-US"/>
              <a:t>Click to edit Master title style</a:t>
            </a:r>
            <a:endParaRPr lang="en-US" dirty="0"/>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en-US"/>
              <a:t>Click to edit Master title style</a:t>
            </a:r>
            <a:endParaRPr lang="en-US" dirty="0"/>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r>
              <a:rPr lang="en-US"/>
              <a:t>Click icon to add picture</a:t>
            </a:r>
            <a:endParaRPr lang="en-US" dirty="0"/>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en-US"/>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 id="2147483667" r:id="rId10"/>
    <p:sldLayoutId id="2147483668" r:id="rId11"/>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hyperlink" Target="http://slidemodel.com/account/plans/?utm_source=free&amp;utm_medium=button&amp;utm_campaign=freetemplate" TargetMode="External"/><Relationship Id="rId2" Type="http://schemas.openxmlformats.org/officeDocument/2006/relationships/notesSlide" Target="../notesSlides/notesSlide1.xml"/><Relationship Id="rId1" Type="http://schemas.openxmlformats.org/officeDocument/2006/relationships/slideLayout" Target="../slideLayouts/slideLayout11.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6.xml"/><Relationship Id="rId5" Type="http://schemas.openxmlformats.org/officeDocument/2006/relationships/image" Target="../media/image12.jpg"/><Relationship Id="rId4" Type="http://schemas.openxmlformats.org/officeDocument/2006/relationships/image" Target="../media/image11.jpg"/></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rapid7/metasploit-framework"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webp"/><Relationship Id="rId2" Type="http://schemas.openxmlformats.org/officeDocument/2006/relationships/image" Target="../media/image6.jp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hyperlink" Target="https://metasploit.help.rapid7.com/docs/manage-meterpreter-and-shell-sessions" TargetMode="External"/><Relationship Id="rId3" Type="http://schemas.openxmlformats.org/officeDocument/2006/relationships/diagramLayout" Target="../diagrams/layout1.xml"/><Relationship Id="rId7" Type="http://schemas.openxmlformats.org/officeDocument/2006/relationships/hyperlink" Target="https://metasploit.help.rapid7.com/docs/the-sessions-page" TargetMode="Externa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p:txBody>
          <a:bodyPr/>
          <a:lstStyle/>
          <a:p>
            <a:r>
              <a:rPr lang="en-US" dirty="0"/>
              <a:t>METASPLOIT </a:t>
            </a:r>
          </a:p>
        </p:txBody>
      </p:sp>
      <p:sp>
        <p:nvSpPr>
          <p:cNvPr id="4" name="Subtitle 3">
            <a:extLst>
              <a:ext uri="{FF2B5EF4-FFF2-40B4-BE49-F238E27FC236}">
                <a16:creationId xmlns:a16="http://schemas.microsoft.com/office/drawing/2014/main" id="{2981AB9E-AF0F-CAD0-2DD2-D640FB871E66}"/>
              </a:ext>
            </a:extLst>
          </p:cNvPr>
          <p:cNvSpPr>
            <a:spLocks noGrp="1"/>
          </p:cNvSpPr>
          <p:nvPr>
            <p:ph type="subTitle" idx="1"/>
          </p:nvPr>
        </p:nvSpPr>
        <p:spPr/>
        <p:txBody>
          <a:bodyPr/>
          <a:lstStyle/>
          <a:p>
            <a:r>
              <a:rPr lang="en-US" dirty="0"/>
              <a:t>MSFCONSOLE </a:t>
            </a:r>
          </a:p>
        </p:txBody>
      </p:sp>
      <p:sp>
        <p:nvSpPr>
          <p:cNvPr id="3" name="Text Placeholder 2">
            <a:extLst>
              <a:ext uri="{FF2B5EF4-FFF2-40B4-BE49-F238E27FC236}">
                <a16:creationId xmlns:a16="http://schemas.microsoft.com/office/drawing/2014/main" id="{B8DDCA66-AFF2-6563-D886-02501959F735}"/>
              </a:ext>
            </a:extLst>
          </p:cNvPr>
          <p:cNvSpPr>
            <a:spLocks noGrp="1"/>
          </p:cNvSpPr>
          <p:nvPr>
            <p:ph type="body" sz="quarter" idx="10"/>
          </p:nvPr>
        </p:nvSpPr>
        <p:spPr>
          <a:xfrm>
            <a:off x="-2" y="5371691"/>
            <a:ext cx="12192000" cy="1474968"/>
          </a:xfrm>
        </p:spPr>
        <p:txBody>
          <a:bodyPr/>
          <a:lstStyle/>
          <a:p>
            <a:endParaRPr lang="en-US" sz="4000" b="1" dirty="0">
              <a:latin typeface="Rockwell" panose="02060603020205020403" pitchFamily="18" charset="0"/>
            </a:endParaRPr>
          </a:p>
          <a:p>
            <a:r>
              <a:rPr lang="en-US" sz="4000" b="1" dirty="0">
                <a:latin typeface="Rockwell" panose="02060603020205020403" pitchFamily="18" charset="0"/>
              </a:rPr>
              <a:t>Eng. Mina Magdy</a:t>
            </a:r>
          </a:p>
          <a:p>
            <a:r>
              <a:rPr lang="en-US" sz="2800" b="1" dirty="0">
                <a:latin typeface="Rockwell" panose="02060603020205020403" pitchFamily="18" charset="0"/>
              </a:rPr>
              <a:t>&lt;</a:t>
            </a:r>
            <a:r>
              <a:rPr lang="" altLang="en-US" sz="2800" cap="none" dirty="0">
                <a:latin typeface="Tahoma" panose="020B0604030504040204" pitchFamily="34" charset="0"/>
                <a:ea typeface="Tahoma" panose="020B0604030504040204" pitchFamily="34" charset="0"/>
                <a:cs typeface="Tahoma" panose="020B0604030504040204" pitchFamily="34" charset="0"/>
              </a:rPr>
              <a:t>sscp,oscp,crtp,pts</a:t>
            </a:r>
            <a:r>
              <a:rPr lang="en-US" altLang="en-US" sz="2800" dirty="0">
                <a:latin typeface="Tahoma" panose="020B0604030504040204" pitchFamily="34" charset="0"/>
                <a:ea typeface="Tahoma" panose="020B0604030504040204" pitchFamily="34" charset="0"/>
                <a:cs typeface="Tahoma" panose="020B0604030504040204" pitchFamily="34" charset="0"/>
              </a:rPr>
              <a:t>&gt;</a:t>
            </a:r>
            <a:endParaRPr lang="en-US" sz="2800" b="1" dirty="0">
              <a:latin typeface="Rockwell" panose="02060603020205020403" pitchFamily="18" charset="0"/>
            </a:endParaRPr>
          </a:p>
          <a:p>
            <a:endParaRPr lang="en-US" b="1" dirty="0"/>
          </a:p>
        </p:txBody>
      </p:sp>
    </p:spTree>
    <p:extLst>
      <p:ext uri="{BB962C8B-B14F-4D97-AF65-F5344CB8AC3E}">
        <p14:creationId xmlns:p14="http://schemas.microsoft.com/office/powerpoint/2010/main" val="249803146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3E3C886-CBE6-986A-AFDA-6DED0B08776E}"/>
              </a:ext>
            </a:extLst>
          </p:cNvPr>
          <p:cNvGrpSpPr/>
          <p:nvPr/>
        </p:nvGrpSpPr>
        <p:grpSpPr>
          <a:xfrm>
            <a:off x="88176" y="75300"/>
            <a:ext cx="11957644" cy="941082"/>
            <a:chOff x="3438524" y="4078025"/>
            <a:chExt cx="1807958" cy="941082"/>
          </a:xfrm>
        </p:grpSpPr>
        <p:sp>
          <p:nvSpPr>
            <p:cNvPr id="3" name="Arrow: Chevron 2">
              <a:extLst>
                <a:ext uri="{FF2B5EF4-FFF2-40B4-BE49-F238E27FC236}">
                  <a16:creationId xmlns:a16="http://schemas.microsoft.com/office/drawing/2014/main" id="{110192C1-0D0C-C944-7B8A-7D6B3868DA23}"/>
                </a:ext>
              </a:extLst>
            </p:cNvPr>
            <p:cNvSpPr/>
            <p:nvPr/>
          </p:nvSpPr>
          <p:spPr>
            <a:xfrm>
              <a:off x="3438524" y="4078025"/>
              <a:ext cx="1807958" cy="941082"/>
            </a:xfrm>
            <a:prstGeom prst="chevron">
              <a:avLst>
                <a:gd name="adj" fmla="val 25000"/>
              </a:avLst>
            </a:prstGeom>
            <a:solidFill>
              <a:schemeClr val="accent3"/>
            </a:solidFill>
            <a:ln>
              <a:solidFill>
                <a:schemeClr val="accent3"/>
              </a:solidFill>
            </a:ln>
          </p:spPr>
          <p:style>
            <a:lnRef idx="2">
              <a:scrgbClr r="0" g="0" b="0"/>
            </a:lnRef>
            <a:fillRef idx="1">
              <a:scrgbClr r="0" g="0" b="0"/>
            </a:fillRef>
            <a:effectRef idx="0">
              <a:schemeClr val="accent4">
                <a:hueOff val="0"/>
                <a:satOff val="0"/>
                <a:lumOff val="0"/>
                <a:alphaOff val="0"/>
              </a:schemeClr>
            </a:effectRef>
            <a:fontRef idx="minor">
              <a:schemeClr val="lt1"/>
            </a:fontRef>
          </p:style>
        </p:sp>
        <p:sp>
          <p:nvSpPr>
            <p:cNvPr id="4" name="Arrow: Chevron 4">
              <a:extLst>
                <a:ext uri="{FF2B5EF4-FFF2-40B4-BE49-F238E27FC236}">
                  <a16:creationId xmlns:a16="http://schemas.microsoft.com/office/drawing/2014/main" id="{37AB4AAC-5EB2-BE8F-5FDF-BCC91C23418A}"/>
                </a:ext>
              </a:extLst>
            </p:cNvPr>
            <p:cNvSpPr txBox="1"/>
            <p:nvPr/>
          </p:nvSpPr>
          <p:spPr>
            <a:xfrm>
              <a:off x="3673795" y="4078025"/>
              <a:ext cx="1337417" cy="94108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4300" tIns="228600" rIns="114300" bIns="228600" numCol="1" spcCol="1270" anchor="ctr" anchorCtr="0">
              <a:noAutofit/>
            </a:bodyPr>
            <a:lstStyle/>
            <a:p>
              <a:pPr marL="0" lvl="0" indent="0" algn="ctr" defTabSz="800100">
                <a:lnSpc>
                  <a:spcPct val="90000"/>
                </a:lnSpc>
                <a:spcBef>
                  <a:spcPct val="0"/>
                </a:spcBef>
                <a:spcAft>
                  <a:spcPct val="35000"/>
                </a:spcAft>
                <a:buNone/>
              </a:pPr>
              <a:r>
                <a:rPr lang="en-US" sz="1800" b="1" kern="1200" dirty="0">
                  <a:effectLst>
                    <a:outerShdw blurRad="50800" dist="38100" dir="2700000" algn="tl" rotWithShape="0">
                      <a:schemeClr val="tx1">
                        <a:alpha val="50000"/>
                      </a:schemeClr>
                    </a:outerShdw>
                  </a:effectLst>
                  <a:latin typeface="+mj-lt"/>
                </a:rPr>
                <a:t>Post</a:t>
              </a:r>
            </a:p>
          </p:txBody>
        </p:sp>
      </p:grpSp>
    </p:spTree>
    <p:extLst>
      <p:ext uri="{BB962C8B-B14F-4D97-AF65-F5344CB8AC3E}">
        <p14:creationId xmlns:p14="http://schemas.microsoft.com/office/powerpoint/2010/main" val="41481354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5C416CE-F0A8-60EF-7123-F8F150CD77A0}"/>
              </a:ext>
            </a:extLst>
          </p:cNvPr>
          <p:cNvGrpSpPr/>
          <p:nvPr/>
        </p:nvGrpSpPr>
        <p:grpSpPr>
          <a:xfrm>
            <a:off x="116167" y="93962"/>
            <a:ext cx="11966975" cy="941082"/>
            <a:chOff x="5178684" y="4078025"/>
            <a:chExt cx="1807958" cy="941082"/>
          </a:xfrm>
        </p:grpSpPr>
        <p:sp>
          <p:nvSpPr>
            <p:cNvPr id="3" name="Arrow: Chevron 2">
              <a:extLst>
                <a:ext uri="{FF2B5EF4-FFF2-40B4-BE49-F238E27FC236}">
                  <a16:creationId xmlns:a16="http://schemas.microsoft.com/office/drawing/2014/main" id="{3C845565-F77A-A9EC-79FA-CC6CAD06C3B0}"/>
                </a:ext>
              </a:extLst>
            </p:cNvPr>
            <p:cNvSpPr/>
            <p:nvPr/>
          </p:nvSpPr>
          <p:spPr>
            <a:xfrm>
              <a:off x="5178684" y="4078025"/>
              <a:ext cx="1807958" cy="941082"/>
            </a:xfrm>
            <a:prstGeom prst="chevron">
              <a:avLst>
                <a:gd name="adj" fmla="val 25000"/>
              </a:avLst>
            </a:prstGeom>
            <a:solidFill>
              <a:schemeClr val="accent4"/>
            </a:solidFill>
            <a:ln>
              <a:solidFill>
                <a:schemeClr val="accent4"/>
              </a:solidFill>
            </a:ln>
          </p:spPr>
          <p:style>
            <a:lnRef idx="2">
              <a:scrgbClr r="0" g="0" b="0"/>
            </a:lnRef>
            <a:fillRef idx="1">
              <a:scrgbClr r="0" g="0" b="0"/>
            </a:fillRef>
            <a:effectRef idx="0">
              <a:schemeClr val="accent5">
                <a:hueOff val="0"/>
                <a:satOff val="0"/>
                <a:lumOff val="0"/>
                <a:alphaOff val="0"/>
              </a:schemeClr>
            </a:effectRef>
            <a:fontRef idx="minor">
              <a:schemeClr val="lt1"/>
            </a:fontRef>
          </p:style>
        </p:sp>
        <p:sp>
          <p:nvSpPr>
            <p:cNvPr id="4" name="Arrow: Chevron 4">
              <a:extLst>
                <a:ext uri="{FF2B5EF4-FFF2-40B4-BE49-F238E27FC236}">
                  <a16:creationId xmlns:a16="http://schemas.microsoft.com/office/drawing/2014/main" id="{D2C7B812-558B-3717-4464-60D0A94E0DF7}"/>
                </a:ext>
              </a:extLst>
            </p:cNvPr>
            <p:cNvSpPr txBox="1"/>
            <p:nvPr/>
          </p:nvSpPr>
          <p:spPr>
            <a:xfrm>
              <a:off x="5413955" y="4078025"/>
              <a:ext cx="1337417" cy="94108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4300" tIns="228600" rIns="114300" bIns="228600" numCol="1" spcCol="1270" anchor="ctr" anchorCtr="0">
              <a:noAutofit/>
            </a:bodyPr>
            <a:lstStyle/>
            <a:p>
              <a:pPr marL="0" lvl="0" indent="0" algn="ctr" defTabSz="800100">
                <a:lnSpc>
                  <a:spcPct val="90000"/>
                </a:lnSpc>
                <a:spcBef>
                  <a:spcPct val="0"/>
                </a:spcBef>
                <a:spcAft>
                  <a:spcPct val="35000"/>
                </a:spcAft>
                <a:buNone/>
              </a:pPr>
              <a:r>
                <a:rPr lang="en-US" sz="4400" b="1" i="1" u="sng" kern="1200" dirty="0">
                  <a:effectLst>
                    <a:outerShdw blurRad="50800" dist="38100" dir="2700000" algn="tl" rotWithShape="0">
                      <a:schemeClr val="tx1">
                        <a:alpha val="50000"/>
                      </a:schemeClr>
                    </a:outerShdw>
                  </a:effectLst>
                  <a:latin typeface="+mj-lt"/>
                </a:rPr>
                <a:t>Payloads</a:t>
              </a:r>
              <a:endParaRPr lang="ru-RU" sz="4400" b="1" i="1" u="sng" kern="1200" dirty="0">
                <a:effectLst>
                  <a:outerShdw blurRad="50800" dist="38100" dir="2700000" algn="tl" rotWithShape="0">
                    <a:schemeClr val="tx1">
                      <a:alpha val="50000"/>
                    </a:schemeClr>
                  </a:outerShdw>
                </a:effectLst>
                <a:latin typeface="+mj-lt"/>
              </a:endParaRPr>
            </a:p>
          </p:txBody>
        </p:sp>
      </p:grpSp>
    </p:spTree>
    <p:extLst>
      <p:ext uri="{BB962C8B-B14F-4D97-AF65-F5344CB8AC3E}">
        <p14:creationId xmlns:p14="http://schemas.microsoft.com/office/powerpoint/2010/main" val="30932936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48C06DD-DE67-A328-5893-129511E2D2F2}"/>
              </a:ext>
            </a:extLst>
          </p:cNvPr>
          <p:cNvGrpSpPr/>
          <p:nvPr/>
        </p:nvGrpSpPr>
        <p:grpSpPr>
          <a:xfrm>
            <a:off x="106837" y="65969"/>
            <a:ext cx="11976306" cy="941082"/>
            <a:chOff x="6873645" y="4078025"/>
            <a:chExt cx="1807958" cy="941082"/>
          </a:xfrm>
        </p:grpSpPr>
        <p:sp>
          <p:nvSpPr>
            <p:cNvPr id="3" name="Arrow: Chevron 2">
              <a:extLst>
                <a:ext uri="{FF2B5EF4-FFF2-40B4-BE49-F238E27FC236}">
                  <a16:creationId xmlns:a16="http://schemas.microsoft.com/office/drawing/2014/main" id="{56F80B3D-B46D-58D4-C609-BD253990D736}"/>
                </a:ext>
              </a:extLst>
            </p:cNvPr>
            <p:cNvSpPr/>
            <p:nvPr/>
          </p:nvSpPr>
          <p:spPr>
            <a:xfrm>
              <a:off x="6873645" y="4078025"/>
              <a:ext cx="1807958" cy="941082"/>
            </a:xfrm>
            <a:prstGeom prst="chevron">
              <a:avLst>
                <a:gd name="adj" fmla="val 25000"/>
              </a:avLst>
            </a:prstGeom>
            <a:solidFill>
              <a:schemeClr val="accent5"/>
            </a:solidFill>
            <a:ln>
              <a:solidFill>
                <a:schemeClr val="accent5"/>
              </a:solidFill>
            </a:ln>
          </p:spPr>
          <p:style>
            <a:lnRef idx="2">
              <a:scrgbClr r="0" g="0" b="0"/>
            </a:lnRef>
            <a:fillRef idx="1">
              <a:scrgbClr r="0" g="0" b="0"/>
            </a:fillRef>
            <a:effectRef idx="0">
              <a:schemeClr val="accent6">
                <a:hueOff val="0"/>
                <a:satOff val="0"/>
                <a:lumOff val="0"/>
                <a:alphaOff val="0"/>
              </a:schemeClr>
            </a:effectRef>
            <a:fontRef idx="minor">
              <a:schemeClr val="lt1"/>
            </a:fontRef>
          </p:style>
        </p:sp>
        <p:sp>
          <p:nvSpPr>
            <p:cNvPr id="4" name="Arrow: Chevron 4">
              <a:extLst>
                <a:ext uri="{FF2B5EF4-FFF2-40B4-BE49-F238E27FC236}">
                  <a16:creationId xmlns:a16="http://schemas.microsoft.com/office/drawing/2014/main" id="{A59C2803-DA29-7799-A5C6-04B781368072}"/>
                </a:ext>
              </a:extLst>
            </p:cNvPr>
            <p:cNvSpPr txBox="1"/>
            <p:nvPr/>
          </p:nvSpPr>
          <p:spPr>
            <a:xfrm>
              <a:off x="7108916" y="4078025"/>
              <a:ext cx="1337417" cy="94108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4300" tIns="228600" rIns="114300" bIns="228600" numCol="1" spcCol="1270" anchor="ctr" anchorCtr="0">
              <a:noAutofit/>
            </a:bodyPr>
            <a:lstStyle/>
            <a:p>
              <a:pPr marL="0" lvl="0" indent="0" algn="ctr" defTabSz="800100">
                <a:lnSpc>
                  <a:spcPct val="90000"/>
                </a:lnSpc>
                <a:spcBef>
                  <a:spcPct val="0"/>
                </a:spcBef>
                <a:spcAft>
                  <a:spcPct val="35000"/>
                </a:spcAft>
                <a:buNone/>
              </a:pPr>
              <a:r>
                <a:rPr lang="en-US" sz="4400" b="1" i="1" u="sng" kern="1200" dirty="0">
                  <a:effectLst>
                    <a:outerShdw blurRad="50800" dist="38100" dir="2700000" algn="tl" rotWithShape="0">
                      <a:schemeClr val="tx1">
                        <a:alpha val="50000"/>
                      </a:schemeClr>
                    </a:outerShdw>
                  </a:effectLst>
                  <a:latin typeface="+mj-lt"/>
                </a:rPr>
                <a:t>Encoders</a:t>
              </a:r>
              <a:endParaRPr lang="ru-RU" sz="4400" b="1" i="1" u="sng" kern="1200" dirty="0">
                <a:effectLst>
                  <a:outerShdw blurRad="50800" dist="38100" dir="2700000" algn="tl" rotWithShape="0">
                    <a:schemeClr val="tx1">
                      <a:alpha val="50000"/>
                    </a:schemeClr>
                  </a:outerShdw>
                </a:effectLst>
                <a:latin typeface="+mj-lt"/>
              </a:endParaRPr>
            </a:p>
          </p:txBody>
        </p:sp>
      </p:grpSp>
    </p:spTree>
    <p:extLst>
      <p:ext uri="{BB962C8B-B14F-4D97-AF65-F5344CB8AC3E}">
        <p14:creationId xmlns:p14="http://schemas.microsoft.com/office/powerpoint/2010/main" val="30836517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E87CC34-486D-93C6-9307-612FB81C0D23}"/>
              </a:ext>
            </a:extLst>
          </p:cNvPr>
          <p:cNvGrpSpPr/>
          <p:nvPr/>
        </p:nvGrpSpPr>
        <p:grpSpPr>
          <a:xfrm>
            <a:off x="116167" y="93961"/>
            <a:ext cx="11882999" cy="941082"/>
            <a:chOff x="8591205" y="4078025"/>
            <a:chExt cx="1807958" cy="941082"/>
          </a:xfrm>
        </p:grpSpPr>
        <p:sp>
          <p:nvSpPr>
            <p:cNvPr id="3" name="Arrow: Chevron 2">
              <a:extLst>
                <a:ext uri="{FF2B5EF4-FFF2-40B4-BE49-F238E27FC236}">
                  <a16:creationId xmlns:a16="http://schemas.microsoft.com/office/drawing/2014/main" id="{4FC4F828-211E-98D9-5536-9540418F0FDF}"/>
                </a:ext>
              </a:extLst>
            </p:cNvPr>
            <p:cNvSpPr/>
            <p:nvPr/>
          </p:nvSpPr>
          <p:spPr>
            <a:xfrm>
              <a:off x="8591205" y="4078025"/>
              <a:ext cx="1807958" cy="941082"/>
            </a:xfrm>
            <a:prstGeom prst="chevron">
              <a:avLst>
                <a:gd name="adj" fmla="val 25000"/>
              </a:avLst>
            </a:prstGeom>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4" name="Arrow: Chevron 4">
              <a:extLst>
                <a:ext uri="{FF2B5EF4-FFF2-40B4-BE49-F238E27FC236}">
                  <a16:creationId xmlns:a16="http://schemas.microsoft.com/office/drawing/2014/main" id="{04F90353-3BA1-AD1B-D8EA-F30D5EC5201C}"/>
                </a:ext>
              </a:extLst>
            </p:cNvPr>
            <p:cNvSpPr txBox="1"/>
            <p:nvPr/>
          </p:nvSpPr>
          <p:spPr>
            <a:xfrm>
              <a:off x="8826476" y="4078025"/>
              <a:ext cx="1337417" cy="94108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8000" tIns="648000" rIns="288000" bIns="152400" numCol="1" spcCol="1270" anchor="t" anchorCtr="0">
              <a:noAutofit/>
            </a:bodyPr>
            <a:lstStyle/>
            <a:p>
              <a:pPr marL="0" lvl="0" indent="0" algn="ctr" defTabSz="533400">
                <a:lnSpc>
                  <a:spcPts val="1500"/>
                </a:lnSpc>
                <a:spcBef>
                  <a:spcPct val="0"/>
                </a:spcBef>
                <a:spcAft>
                  <a:spcPts val="0"/>
                </a:spcAft>
                <a:buNone/>
              </a:pPr>
              <a:r>
                <a:rPr lang="en-US" sz="1200" kern="1200" dirty="0">
                  <a:solidFill>
                    <a:srgbClr val="666666"/>
                  </a:solidFill>
                  <a:latin typeface="+mn-lt"/>
                  <a:ea typeface="+mn-ea"/>
                  <a:cs typeface="+mn-cs"/>
                </a:rPr>
                <a:t> </a:t>
              </a:r>
              <a:r>
                <a:rPr lang="en-US" sz="4400" b="1" i="1" u="sng" kern="1200" dirty="0">
                  <a:solidFill>
                    <a:srgbClr val="666666"/>
                  </a:solidFill>
                  <a:effectLst>
                    <a:outerShdw blurRad="38100" dist="38100" dir="2700000" algn="tl">
                      <a:srgbClr val="000000">
                        <a:alpha val="43137"/>
                      </a:srgbClr>
                    </a:outerShdw>
                  </a:effectLst>
                  <a:latin typeface="+mj-lt"/>
                  <a:ea typeface="+mn-ea"/>
                  <a:cs typeface="+mn-cs"/>
                </a:rPr>
                <a:t>Nops</a:t>
              </a:r>
            </a:p>
          </p:txBody>
        </p:sp>
      </p:grpSp>
    </p:spTree>
    <p:extLst>
      <p:ext uri="{BB962C8B-B14F-4D97-AF65-F5344CB8AC3E}">
        <p14:creationId xmlns:p14="http://schemas.microsoft.com/office/powerpoint/2010/main" val="36130214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043E40A-281F-BF1C-8B16-BC024EF38261}"/>
              </a:ext>
            </a:extLst>
          </p:cNvPr>
          <p:cNvGrpSpPr/>
          <p:nvPr/>
        </p:nvGrpSpPr>
        <p:grpSpPr>
          <a:xfrm>
            <a:off x="97506" y="75300"/>
            <a:ext cx="12004297" cy="941082"/>
            <a:chOff x="10308766" y="4078025"/>
            <a:chExt cx="1807958" cy="941082"/>
          </a:xfrm>
        </p:grpSpPr>
        <p:sp>
          <p:nvSpPr>
            <p:cNvPr id="3" name="Arrow: Chevron 2">
              <a:extLst>
                <a:ext uri="{FF2B5EF4-FFF2-40B4-BE49-F238E27FC236}">
                  <a16:creationId xmlns:a16="http://schemas.microsoft.com/office/drawing/2014/main" id="{3F12C913-773A-764E-9966-9E82558C458B}"/>
                </a:ext>
              </a:extLst>
            </p:cNvPr>
            <p:cNvSpPr/>
            <p:nvPr/>
          </p:nvSpPr>
          <p:spPr>
            <a:xfrm>
              <a:off x="10308766" y="4078025"/>
              <a:ext cx="1807958" cy="941082"/>
            </a:xfrm>
            <a:prstGeom prst="chevron">
              <a:avLst>
                <a:gd name="adj" fmla="val 25000"/>
              </a:avLst>
            </a:prstGeom>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4" name="Arrow: Chevron 4">
              <a:extLst>
                <a:ext uri="{FF2B5EF4-FFF2-40B4-BE49-F238E27FC236}">
                  <a16:creationId xmlns:a16="http://schemas.microsoft.com/office/drawing/2014/main" id="{D6F23DB9-5D02-F1D4-157A-5B4B2FA7FC39}"/>
                </a:ext>
              </a:extLst>
            </p:cNvPr>
            <p:cNvSpPr txBox="1"/>
            <p:nvPr/>
          </p:nvSpPr>
          <p:spPr>
            <a:xfrm>
              <a:off x="10544037" y="4078025"/>
              <a:ext cx="1337417" cy="94108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8000" tIns="648000" rIns="288000" bIns="228600" numCol="1" spcCol="1270" anchor="t" anchorCtr="0">
              <a:noAutofit/>
            </a:bodyPr>
            <a:lstStyle/>
            <a:p>
              <a:pPr marL="0" lvl="0" indent="0" algn="ctr" defTabSz="533400">
                <a:lnSpc>
                  <a:spcPts val="1500"/>
                </a:lnSpc>
                <a:spcBef>
                  <a:spcPct val="0"/>
                </a:spcBef>
                <a:spcAft>
                  <a:spcPts val="0"/>
                </a:spcAft>
                <a:buNone/>
              </a:pPr>
              <a:r>
                <a:rPr lang="en-US" sz="4400" b="1" i="1" u="sng" kern="1200" dirty="0">
                  <a:solidFill>
                    <a:srgbClr val="666666"/>
                  </a:solidFill>
                  <a:effectLst>
                    <a:outerShdw blurRad="38100" dist="38100" dir="2700000" algn="tl">
                      <a:srgbClr val="000000">
                        <a:alpha val="43137"/>
                      </a:srgbClr>
                    </a:outerShdw>
                  </a:effectLst>
                  <a:latin typeface="+mj-lt"/>
                  <a:ea typeface="+mn-ea"/>
                  <a:cs typeface="+mn-cs"/>
                </a:rPr>
                <a:t>Evasion</a:t>
              </a:r>
            </a:p>
          </p:txBody>
        </p:sp>
      </p:grpSp>
    </p:spTree>
    <p:extLst>
      <p:ext uri="{BB962C8B-B14F-4D97-AF65-F5344CB8AC3E}">
        <p14:creationId xmlns:p14="http://schemas.microsoft.com/office/powerpoint/2010/main" val="22001097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C0957-8F62-41FD-BEF7-E5A40457B7C1}"/>
              </a:ext>
            </a:extLst>
          </p:cNvPr>
          <p:cNvSpPr>
            <a:spLocks noGrp="1"/>
          </p:cNvSpPr>
          <p:nvPr>
            <p:ph type="title"/>
          </p:nvPr>
        </p:nvSpPr>
        <p:spPr/>
        <p:txBody>
          <a:bodyPr/>
          <a:lstStyle/>
          <a:p>
            <a:r>
              <a:rPr lang="en-IN" b="0" i="0" dirty="0">
                <a:solidFill>
                  <a:schemeClr val="bg1"/>
                </a:solidFill>
                <a:effectLst/>
              </a:rPr>
              <a:t>6-</a:t>
            </a:r>
            <a:endParaRPr lang="en-IN" dirty="0">
              <a:solidFill>
                <a:schemeClr val="bg1"/>
              </a:solidFill>
            </a:endParaRPr>
          </a:p>
        </p:txBody>
      </p:sp>
      <p:sp>
        <p:nvSpPr>
          <p:cNvPr id="110" name="Oval 109">
            <a:extLst>
              <a:ext uri="{FF2B5EF4-FFF2-40B4-BE49-F238E27FC236}">
                <a16:creationId xmlns:a16="http://schemas.microsoft.com/office/drawing/2014/main" id="{FB5211CD-52F0-BBA0-E685-3CDD5D8D2BB9}"/>
              </a:ext>
            </a:extLst>
          </p:cNvPr>
          <p:cNvSpPr/>
          <p:nvPr/>
        </p:nvSpPr>
        <p:spPr>
          <a:xfrm>
            <a:off x="3942393" y="1637105"/>
            <a:ext cx="4300518" cy="4300508"/>
          </a:xfrm>
          <a:prstGeom prst="ellipse">
            <a:avLst/>
          </a:prstGeom>
          <a:noFill/>
          <a:ln w="25400" cap="rnd">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Freeform: Shape 34">
            <a:extLst>
              <a:ext uri="{FF2B5EF4-FFF2-40B4-BE49-F238E27FC236}">
                <a16:creationId xmlns:a16="http://schemas.microsoft.com/office/drawing/2014/main" id="{C490B75F-CC3C-10F4-B350-B4254754C0B6}"/>
              </a:ext>
            </a:extLst>
          </p:cNvPr>
          <p:cNvSpPr/>
          <p:nvPr/>
        </p:nvSpPr>
        <p:spPr>
          <a:xfrm>
            <a:off x="5036963" y="2736818"/>
            <a:ext cx="932827" cy="2101666"/>
          </a:xfrm>
          <a:custGeom>
            <a:avLst/>
            <a:gdLst>
              <a:gd name="connsiteX0" fmla="*/ 1101283 w 1101283"/>
              <a:gd name="connsiteY0" fmla="*/ 0 h 2481199"/>
              <a:gd name="connsiteX1" fmla="*/ 1101283 w 1101283"/>
              <a:gd name="connsiteY1" fmla="*/ 209739 h 2481199"/>
              <a:gd name="connsiteX2" fmla="*/ 1040142 w 1101283"/>
              <a:gd name="connsiteY2" fmla="*/ 219070 h 2481199"/>
              <a:gd name="connsiteX3" fmla="*/ 207572 w 1101283"/>
              <a:gd name="connsiteY3" fmla="*/ 1240599 h 2481199"/>
              <a:gd name="connsiteX4" fmla="*/ 1040142 w 1101283"/>
              <a:gd name="connsiteY4" fmla="*/ 2262128 h 2481199"/>
              <a:gd name="connsiteX5" fmla="*/ 1101283 w 1101283"/>
              <a:gd name="connsiteY5" fmla="*/ 2271460 h 2481199"/>
              <a:gd name="connsiteX6" fmla="*/ 1101283 w 1101283"/>
              <a:gd name="connsiteY6" fmla="*/ 2481199 h 2481199"/>
              <a:gd name="connsiteX7" fmla="*/ 998309 w 1101283"/>
              <a:gd name="connsiteY7" fmla="*/ 2465483 h 2481199"/>
              <a:gd name="connsiteX8" fmla="*/ 0 w 1101283"/>
              <a:gd name="connsiteY8" fmla="*/ 1240599 h 2481199"/>
              <a:gd name="connsiteX9" fmla="*/ 998309 w 1101283"/>
              <a:gd name="connsiteY9" fmla="*/ 15715 h 2481199"/>
              <a:gd name="connsiteX10" fmla="*/ 1101283 w 1101283"/>
              <a:gd name="connsiteY10" fmla="*/ 0 h 2481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283" h="2481199">
                <a:moveTo>
                  <a:pt x="1101283" y="0"/>
                </a:moveTo>
                <a:lnTo>
                  <a:pt x="1101283" y="209739"/>
                </a:lnTo>
                <a:lnTo>
                  <a:pt x="1040142" y="219070"/>
                </a:lnTo>
                <a:cubicBezTo>
                  <a:pt x="564995" y="316300"/>
                  <a:pt x="207572" y="736709"/>
                  <a:pt x="207572" y="1240599"/>
                </a:cubicBezTo>
                <a:cubicBezTo>
                  <a:pt x="207572" y="1744489"/>
                  <a:pt x="564995" y="2164899"/>
                  <a:pt x="1040142" y="2262128"/>
                </a:cubicBezTo>
                <a:lnTo>
                  <a:pt x="1101283" y="2271460"/>
                </a:lnTo>
                <a:lnTo>
                  <a:pt x="1101283" y="2481199"/>
                </a:lnTo>
                <a:lnTo>
                  <a:pt x="998309" y="2465483"/>
                </a:lnTo>
                <a:cubicBezTo>
                  <a:pt x="428575" y="2348898"/>
                  <a:pt x="0" y="1844798"/>
                  <a:pt x="0" y="1240599"/>
                </a:cubicBezTo>
                <a:cubicBezTo>
                  <a:pt x="0" y="636400"/>
                  <a:pt x="428575" y="132300"/>
                  <a:pt x="998309" y="15715"/>
                </a:cubicBezTo>
                <a:lnTo>
                  <a:pt x="1101283"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34" name="Freeform: Shape 33">
            <a:extLst>
              <a:ext uri="{FF2B5EF4-FFF2-40B4-BE49-F238E27FC236}">
                <a16:creationId xmlns:a16="http://schemas.microsoft.com/office/drawing/2014/main" id="{64771F16-24A0-1071-2298-8BC59D610384}"/>
              </a:ext>
            </a:extLst>
          </p:cNvPr>
          <p:cNvSpPr/>
          <p:nvPr/>
        </p:nvSpPr>
        <p:spPr>
          <a:xfrm>
            <a:off x="6222211" y="2736818"/>
            <a:ext cx="932827" cy="2101666"/>
          </a:xfrm>
          <a:custGeom>
            <a:avLst/>
            <a:gdLst>
              <a:gd name="connsiteX0" fmla="*/ 0 w 1101283"/>
              <a:gd name="connsiteY0" fmla="*/ 0 h 2481199"/>
              <a:gd name="connsiteX1" fmla="*/ 102974 w 1101283"/>
              <a:gd name="connsiteY1" fmla="*/ 15715 h 2481199"/>
              <a:gd name="connsiteX2" fmla="*/ 1101283 w 1101283"/>
              <a:gd name="connsiteY2" fmla="*/ 1240599 h 2481199"/>
              <a:gd name="connsiteX3" fmla="*/ 102974 w 1101283"/>
              <a:gd name="connsiteY3" fmla="*/ 2465483 h 2481199"/>
              <a:gd name="connsiteX4" fmla="*/ 0 w 1101283"/>
              <a:gd name="connsiteY4" fmla="*/ 2481199 h 2481199"/>
              <a:gd name="connsiteX5" fmla="*/ 0 w 1101283"/>
              <a:gd name="connsiteY5" fmla="*/ 2271460 h 2481199"/>
              <a:gd name="connsiteX6" fmla="*/ 61141 w 1101283"/>
              <a:gd name="connsiteY6" fmla="*/ 2262128 h 2481199"/>
              <a:gd name="connsiteX7" fmla="*/ 893711 w 1101283"/>
              <a:gd name="connsiteY7" fmla="*/ 1240599 h 2481199"/>
              <a:gd name="connsiteX8" fmla="*/ 61141 w 1101283"/>
              <a:gd name="connsiteY8" fmla="*/ 219070 h 2481199"/>
              <a:gd name="connsiteX9" fmla="*/ 0 w 1101283"/>
              <a:gd name="connsiteY9" fmla="*/ 209739 h 2481199"/>
              <a:gd name="connsiteX10" fmla="*/ 0 w 1101283"/>
              <a:gd name="connsiteY10" fmla="*/ 0 h 2481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283" h="2481199">
                <a:moveTo>
                  <a:pt x="0" y="0"/>
                </a:moveTo>
                <a:lnTo>
                  <a:pt x="102974" y="15715"/>
                </a:lnTo>
                <a:cubicBezTo>
                  <a:pt x="672708" y="132300"/>
                  <a:pt x="1101283" y="636400"/>
                  <a:pt x="1101283" y="1240599"/>
                </a:cubicBezTo>
                <a:cubicBezTo>
                  <a:pt x="1101283" y="1844798"/>
                  <a:pt x="672708" y="2348898"/>
                  <a:pt x="102974" y="2465483"/>
                </a:cubicBezTo>
                <a:lnTo>
                  <a:pt x="0" y="2481199"/>
                </a:lnTo>
                <a:lnTo>
                  <a:pt x="0" y="2271460"/>
                </a:lnTo>
                <a:lnTo>
                  <a:pt x="61141" y="2262128"/>
                </a:lnTo>
                <a:cubicBezTo>
                  <a:pt x="536288" y="2164899"/>
                  <a:pt x="893711" y="1744489"/>
                  <a:pt x="893711" y="1240599"/>
                </a:cubicBezTo>
                <a:cubicBezTo>
                  <a:pt x="893711" y="736709"/>
                  <a:pt x="536288" y="316300"/>
                  <a:pt x="61141" y="219070"/>
                </a:cubicBezTo>
                <a:lnTo>
                  <a:pt x="0" y="209739"/>
                </a:ln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1" name="Oval 40">
            <a:extLst>
              <a:ext uri="{FF2B5EF4-FFF2-40B4-BE49-F238E27FC236}">
                <a16:creationId xmlns:a16="http://schemas.microsoft.com/office/drawing/2014/main" id="{AF564999-4028-F127-73DE-1EC8EBD51862}"/>
              </a:ext>
            </a:extLst>
          </p:cNvPr>
          <p:cNvSpPr/>
          <p:nvPr/>
        </p:nvSpPr>
        <p:spPr>
          <a:xfrm>
            <a:off x="4875212" y="2566865"/>
            <a:ext cx="2441576" cy="2441570"/>
          </a:xfrm>
          <a:prstGeom prst="ellipse">
            <a:avLst/>
          </a:prstGeom>
          <a:noFill/>
          <a:ln w="25400" cap="rnd">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 name="Oval 103">
            <a:extLst>
              <a:ext uri="{FF2B5EF4-FFF2-40B4-BE49-F238E27FC236}">
                <a16:creationId xmlns:a16="http://schemas.microsoft.com/office/drawing/2014/main" id="{1672429F-A9ED-A522-346B-0AE23F09AB82}"/>
              </a:ext>
            </a:extLst>
          </p:cNvPr>
          <p:cNvSpPr/>
          <p:nvPr/>
        </p:nvSpPr>
        <p:spPr>
          <a:xfrm>
            <a:off x="4948365" y="3030162"/>
            <a:ext cx="1917319" cy="1917315"/>
          </a:xfrm>
          <a:prstGeom prst="ellipse">
            <a:avLst/>
          </a:prstGeom>
          <a:solidFill>
            <a:schemeClr val="tx1">
              <a:alpha val="61000"/>
            </a:schemeClr>
          </a:soli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7" name="Freeform: Shape 96">
            <a:extLst>
              <a:ext uri="{FF2B5EF4-FFF2-40B4-BE49-F238E27FC236}">
                <a16:creationId xmlns:a16="http://schemas.microsoft.com/office/drawing/2014/main" id="{CA3227B3-BD95-BE90-731E-9DFFB518A3F8}"/>
              </a:ext>
            </a:extLst>
          </p:cNvPr>
          <p:cNvSpPr/>
          <p:nvPr/>
        </p:nvSpPr>
        <p:spPr>
          <a:xfrm rot="21262495">
            <a:off x="3844135" y="1496776"/>
            <a:ext cx="1565528" cy="1807678"/>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tx1">
              <a:alpha val="18000"/>
            </a:schemeClr>
          </a:solidFill>
          <a:ln w="9525" cap="flat">
            <a:noFill/>
            <a:prstDash val="solid"/>
            <a:miter/>
          </a:ln>
          <a:effectLst>
            <a:softEdge rad="330200"/>
          </a:effectLst>
        </p:spPr>
        <p:txBody>
          <a:bodyPr rtlCol="0" anchor="ctr"/>
          <a:lstStyle/>
          <a:p>
            <a:endParaRPr lang="en-IN"/>
          </a:p>
        </p:txBody>
      </p:sp>
      <p:sp>
        <p:nvSpPr>
          <p:cNvPr id="98" name="Freeform: Shape 97">
            <a:extLst>
              <a:ext uri="{FF2B5EF4-FFF2-40B4-BE49-F238E27FC236}">
                <a16:creationId xmlns:a16="http://schemas.microsoft.com/office/drawing/2014/main" id="{DB0F4B44-DB6D-3FF2-3798-FED9FD0CAE96}"/>
              </a:ext>
            </a:extLst>
          </p:cNvPr>
          <p:cNvSpPr/>
          <p:nvPr/>
        </p:nvSpPr>
        <p:spPr>
          <a:xfrm>
            <a:off x="2985535" y="3178777"/>
            <a:ext cx="1565528" cy="1807678"/>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tx1">
              <a:alpha val="18000"/>
            </a:schemeClr>
          </a:solidFill>
          <a:ln w="9525" cap="flat">
            <a:noFill/>
            <a:prstDash val="solid"/>
            <a:miter/>
          </a:ln>
          <a:effectLst>
            <a:softEdge rad="330200"/>
          </a:effectLst>
        </p:spPr>
        <p:txBody>
          <a:bodyPr rtlCol="0" anchor="ctr"/>
          <a:lstStyle/>
          <a:p>
            <a:endParaRPr lang="en-IN"/>
          </a:p>
        </p:txBody>
      </p:sp>
      <p:sp>
        <p:nvSpPr>
          <p:cNvPr id="99" name="Freeform: Shape 98">
            <a:extLst>
              <a:ext uri="{FF2B5EF4-FFF2-40B4-BE49-F238E27FC236}">
                <a16:creationId xmlns:a16="http://schemas.microsoft.com/office/drawing/2014/main" id="{7763E754-25C2-F945-410B-B474DBE6BD0A}"/>
              </a:ext>
            </a:extLst>
          </p:cNvPr>
          <p:cNvSpPr/>
          <p:nvPr/>
        </p:nvSpPr>
        <p:spPr>
          <a:xfrm rot="480315">
            <a:off x="3777828" y="4806702"/>
            <a:ext cx="1565528" cy="1807678"/>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tx1">
              <a:alpha val="18000"/>
            </a:schemeClr>
          </a:solidFill>
          <a:ln w="9525" cap="flat">
            <a:noFill/>
            <a:prstDash val="solid"/>
            <a:miter/>
          </a:ln>
          <a:effectLst>
            <a:softEdge rad="330200"/>
          </a:effectLst>
        </p:spPr>
        <p:txBody>
          <a:bodyPr rtlCol="0" anchor="ctr"/>
          <a:lstStyle/>
          <a:p>
            <a:endParaRPr lang="en-IN"/>
          </a:p>
        </p:txBody>
      </p:sp>
      <p:sp>
        <p:nvSpPr>
          <p:cNvPr id="100" name="Freeform: Shape 99">
            <a:extLst>
              <a:ext uri="{FF2B5EF4-FFF2-40B4-BE49-F238E27FC236}">
                <a16:creationId xmlns:a16="http://schemas.microsoft.com/office/drawing/2014/main" id="{CE99ED09-8C77-EAA7-36C8-3C1B98229212}"/>
              </a:ext>
            </a:extLst>
          </p:cNvPr>
          <p:cNvSpPr/>
          <p:nvPr/>
        </p:nvSpPr>
        <p:spPr>
          <a:xfrm rot="337505" flipH="1">
            <a:off x="6281531" y="1496776"/>
            <a:ext cx="1565528" cy="1807678"/>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tx1">
              <a:alpha val="18000"/>
            </a:schemeClr>
          </a:solidFill>
          <a:ln w="9525" cap="flat">
            <a:noFill/>
            <a:prstDash val="solid"/>
            <a:miter/>
          </a:ln>
          <a:effectLst>
            <a:softEdge rad="330200"/>
          </a:effectLst>
        </p:spPr>
        <p:txBody>
          <a:bodyPr rtlCol="0" anchor="ctr"/>
          <a:lstStyle/>
          <a:p>
            <a:endParaRPr lang="en-IN"/>
          </a:p>
        </p:txBody>
      </p:sp>
      <p:sp>
        <p:nvSpPr>
          <p:cNvPr id="101" name="Freeform: Shape 100">
            <a:extLst>
              <a:ext uri="{FF2B5EF4-FFF2-40B4-BE49-F238E27FC236}">
                <a16:creationId xmlns:a16="http://schemas.microsoft.com/office/drawing/2014/main" id="{EFD73BA4-33DF-DD2B-3F55-03276AA9BACB}"/>
              </a:ext>
            </a:extLst>
          </p:cNvPr>
          <p:cNvSpPr/>
          <p:nvPr/>
        </p:nvSpPr>
        <p:spPr>
          <a:xfrm flipH="1">
            <a:off x="7153340" y="3178777"/>
            <a:ext cx="1565528" cy="1807678"/>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tx1">
              <a:alpha val="18000"/>
            </a:schemeClr>
          </a:solidFill>
          <a:ln w="9525" cap="flat">
            <a:noFill/>
            <a:prstDash val="solid"/>
            <a:miter/>
          </a:ln>
          <a:effectLst>
            <a:softEdge rad="330200"/>
          </a:effectLst>
        </p:spPr>
        <p:txBody>
          <a:bodyPr rtlCol="0" anchor="ctr"/>
          <a:lstStyle/>
          <a:p>
            <a:endParaRPr lang="en-IN"/>
          </a:p>
        </p:txBody>
      </p:sp>
      <p:sp>
        <p:nvSpPr>
          <p:cNvPr id="103" name="Freeform: Shape 102">
            <a:extLst>
              <a:ext uri="{FF2B5EF4-FFF2-40B4-BE49-F238E27FC236}">
                <a16:creationId xmlns:a16="http://schemas.microsoft.com/office/drawing/2014/main" id="{365162F2-8055-3F26-179F-3459303B0242}"/>
              </a:ext>
            </a:extLst>
          </p:cNvPr>
          <p:cNvSpPr/>
          <p:nvPr/>
        </p:nvSpPr>
        <p:spPr>
          <a:xfrm rot="21187948" flipH="1">
            <a:off x="6350352" y="4828879"/>
            <a:ext cx="1565528" cy="1807678"/>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tx1">
              <a:alpha val="18000"/>
            </a:schemeClr>
          </a:solidFill>
          <a:ln w="9525" cap="flat">
            <a:noFill/>
            <a:prstDash val="solid"/>
            <a:miter/>
          </a:ln>
          <a:effectLst>
            <a:softEdge rad="330200"/>
          </a:effectLst>
        </p:spPr>
        <p:txBody>
          <a:bodyPr rtlCol="0" anchor="ctr"/>
          <a:lstStyle/>
          <a:p>
            <a:endParaRPr lang="en-IN"/>
          </a:p>
        </p:txBody>
      </p:sp>
      <p:sp>
        <p:nvSpPr>
          <p:cNvPr id="3" name="Oval 2">
            <a:extLst>
              <a:ext uri="{FF2B5EF4-FFF2-40B4-BE49-F238E27FC236}">
                <a16:creationId xmlns:a16="http://schemas.microsoft.com/office/drawing/2014/main" id="{4122EE06-83FE-D50E-3165-9B856BF15500}"/>
              </a:ext>
            </a:extLst>
          </p:cNvPr>
          <p:cNvSpPr/>
          <p:nvPr/>
        </p:nvSpPr>
        <p:spPr>
          <a:xfrm>
            <a:off x="5325458" y="3017108"/>
            <a:ext cx="1541087" cy="154108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Freeform: Shape 12">
            <a:extLst>
              <a:ext uri="{FF2B5EF4-FFF2-40B4-BE49-F238E27FC236}">
                <a16:creationId xmlns:a16="http://schemas.microsoft.com/office/drawing/2014/main" id="{79BB03C8-CD81-A9D2-E5F5-0096AD8D0700}"/>
              </a:ext>
            </a:extLst>
          </p:cNvPr>
          <p:cNvSpPr/>
          <p:nvPr/>
        </p:nvSpPr>
        <p:spPr>
          <a:xfrm rot="21262495">
            <a:off x="4407250" y="1568196"/>
            <a:ext cx="930914" cy="1074904"/>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accent1"/>
          </a:solidFill>
          <a:ln w="9525" cap="flat">
            <a:noFill/>
            <a:prstDash val="solid"/>
            <a:miter/>
          </a:ln>
          <a:effectLst>
            <a:innerShdw blurRad="596900">
              <a:prstClr val="black">
                <a:alpha val="79000"/>
              </a:prstClr>
            </a:innerShdw>
          </a:effectLst>
        </p:spPr>
        <p:txBody>
          <a:bodyPr rtlCol="0" anchor="ctr"/>
          <a:lstStyle/>
          <a:p>
            <a:endParaRPr lang="en-IN"/>
          </a:p>
        </p:txBody>
      </p:sp>
      <p:sp>
        <p:nvSpPr>
          <p:cNvPr id="14" name="Freeform: Shape 13">
            <a:extLst>
              <a:ext uri="{FF2B5EF4-FFF2-40B4-BE49-F238E27FC236}">
                <a16:creationId xmlns:a16="http://schemas.microsoft.com/office/drawing/2014/main" id="{A5B063F3-D88E-0583-8509-5F1DFD8692B0}"/>
              </a:ext>
            </a:extLst>
          </p:cNvPr>
          <p:cNvSpPr/>
          <p:nvPr/>
        </p:nvSpPr>
        <p:spPr>
          <a:xfrm rot="21262495">
            <a:off x="4323404" y="1471383"/>
            <a:ext cx="1098606" cy="1268532"/>
          </a:xfrm>
          <a:custGeom>
            <a:avLst/>
            <a:gdLst>
              <a:gd name="connsiteX0" fmla="*/ 936022 w 1872043"/>
              <a:gd name="connsiteY0" fmla="*/ 2161604 h 2161603"/>
              <a:gd name="connsiteX1" fmla="*/ 0 w 1872043"/>
              <a:gd name="connsiteY1" fmla="*/ 1621250 h 2161603"/>
              <a:gd name="connsiteX2" fmla="*/ 0 w 1872043"/>
              <a:gd name="connsiteY2" fmla="*/ 540449 h 2161603"/>
              <a:gd name="connsiteX3" fmla="*/ 936022 w 1872043"/>
              <a:gd name="connsiteY3" fmla="*/ 0 h 2161603"/>
              <a:gd name="connsiteX4" fmla="*/ 1872043 w 1872043"/>
              <a:gd name="connsiteY4" fmla="*/ 540449 h 2161603"/>
              <a:gd name="connsiteX5" fmla="*/ 1872043 w 1872043"/>
              <a:gd name="connsiteY5" fmla="*/ 1621250 h 2161603"/>
              <a:gd name="connsiteX6" fmla="*/ 936022 w 1872043"/>
              <a:gd name="connsiteY6" fmla="*/ 2161604 h 2161603"/>
              <a:gd name="connsiteX7" fmla="*/ 285750 w 1872043"/>
              <a:gd name="connsiteY7" fmla="*/ 1456277 h 2161603"/>
              <a:gd name="connsiteX8" fmla="*/ 936022 w 1872043"/>
              <a:gd name="connsiteY8" fmla="*/ 1831753 h 2161603"/>
              <a:gd name="connsiteX9" fmla="*/ 1586293 w 1872043"/>
              <a:gd name="connsiteY9" fmla="*/ 1456277 h 2161603"/>
              <a:gd name="connsiteX10" fmla="*/ 1586293 w 1872043"/>
              <a:gd name="connsiteY10" fmla="*/ 705422 h 2161603"/>
              <a:gd name="connsiteX11" fmla="*/ 936022 w 1872043"/>
              <a:gd name="connsiteY11" fmla="*/ 329946 h 2161603"/>
              <a:gd name="connsiteX12" fmla="*/ 285750 w 1872043"/>
              <a:gd name="connsiteY12" fmla="*/ 705422 h 2161603"/>
              <a:gd name="connsiteX13" fmla="*/ 285750 w 1872043"/>
              <a:gd name="connsiteY13" fmla="*/ 1456277 h 2161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2043" h="2161603">
                <a:moveTo>
                  <a:pt x="936022" y="2161604"/>
                </a:moveTo>
                <a:lnTo>
                  <a:pt x="0" y="1621250"/>
                </a:lnTo>
                <a:lnTo>
                  <a:pt x="0" y="540449"/>
                </a:lnTo>
                <a:lnTo>
                  <a:pt x="936022" y="0"/>
                </a:lnTo>
                <a:lnTo>
                  <a:pt x="1872043" y="540449"/>
                </a:lnTo>
                <a:lnTo>
                  <a:pt x="1872043" y="1621250"/>
                </a:lnTo>
                <a:lnTo>
                  <a:pt x="936022" y="2161604"/>
                </a:lnTo>
                <a:close/>
                <a:moveTo>
                  <a:pt x="285750" y="1456277"/>
                </a:moveTo>
                <a:lnTo>
                  <a:pt x="936022" y="1831753"/>
                </a:lnTo>
                <a:lnTo>
                  <a:pt x="1586293" y="1456277"/>
                </a:lnTo>
                <a:lnTo>
                  <a:pt x="1586293" y="705422"/>
                </a:lnTo>
                <a:lnTo>
                  <a:pt x="936022" y="329946"/>
                </a:lnTo>
                <a:lnTo>
                  <a:pt x="285750" y="705422"/>
                </a:lnTo>
                <a:lnTo>
                  <a:pt x="285750" y="1456277"/>
                </a:lnTo>
                <a:close/>
              </a:path>
            </a:pathLst>
          </a:custGeom>
          <a:gradFill>
            <a:gsLst>
              <a:gs pos="0">
                <a:schemeClr val="bg1"/>
              </a:gs>
              <a:gs pos="100000">
                <a:schemeClr val="bg1">
                  <a:lumMod val="95000"/>
                </a:schemeClr>
              </a:gs>
            </a:gsLst>
            <a:lin ang="5400000" scaled="1"/>
          </a:gradFill>
          <a:ln w="9525" cap="flat">
            <a:noFill/>
            <a:prstDash val="solid"/>
            <a:miter/>
          </a:ln>
        </p:spPr>
        <p:txBody>
          <a:bodyPr rtlCol="0" anchor="ctr"/>
          <a:lstStyle/>
          <a:p>
            <a:endParaRPr lang="en-IN"/>
          </a:p>
        </p:txBody>
      </p:sp>
      <p:sp>
        <p:nvSpPr>
          <p:cNvPr id="63" name="Freeform: Shape 62">
            <a:extLst>
              <a:ext uri="{FF2B5EF4-FFF2-40B4-BE49-F238E27FC236}">
                <a16:creationId xmlns:a16="http://schemas.microsoft.com/office/drawing/2014/main" id="{DD5946D2-1ABA-FD81-BC53-2C4A32F6F291}"/>
              </a:ext>
            </a:extLst>
          </p:cNvPr>
          <p:cNvSpPr/>
          <p:nvPr/>
        </p:nvSpPr>
        <p:spPr>
          <a:xfrm>
            <a:off x="3548650" y="3250197"/>
            <a:ext cx="930914" cy="1074904"/>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accent1"/>
          </a:solidFill>
          <a:ln w="9525" cap="flat">
            <a:noFill/>
            <a:prstDash val="solid"/>
            <a:miter/>
          </a:ln>
          <a:effectLst>
            <a:innerShdw blurRad="596900">
              <a:prstClr val="black">
                <a:alpha val="79000"/>
              </a:prstClr>
            </a:innerShdw>
          </a:effectLst>
        </p:spPr>
        <p:txBody>
          <a:bodyPr rtlCol="0" anchor="ctr"/>
          <a:lstStyle/>
          <a:p>
            <a:endParaRPr lang="en-IN"/>
          </a:p>
        </p:txBody>
      </p:sp>
      <p:sp>
        <p:nvSpPr>
          <p:cNvPr id="64" name="Freeform: Shape 63">
            <a:extLst>
              <a:ext uri="{FF2B5EF4-FFF2-40B4-BE49-F238E27FC236}">
                <a16:creationId xmlns:a16="http://schemas.microsoft.com/office/drawing/2014/main" id="{B3BE71FC-74D8-7733-52D1-AA7780ECC49E}"/>
              </a:ext>
            </a:extLst>
          </p:cNvPr>
          <p:cNvSpPr/>
          <p:nvPr/>
        </p:nvSpPr>
        <p:spPr>
          <a:xfrm>
            <a:off x="3464804" y="3153384"/>
            <a:ext cx="1098606" cy="1268532"/>
          </a:xfrm>
          <a:custGeom>
            <a:avLst/>
            <a:gdLst>
              <a:gd name="connsiteX0" fmla="*/ 936022 w 1872043"/>
              <a:gd name="connsiteY0" fmla="*/ 2161604 h 2161603"/>
              <a:gd name="connsiteX1" fmla="*/ 0 w 1872043"/>
              <a:gd name="connsiteY1" fmla="*/ 1621250 h 2161603"/>
              <a:gd name="connsiteX2" fmla="*/ 0 w 1872043"/>
              <a:gd name="connsiteY2" fmla="*/ 540449 h 2161603"/>
              <a:gd name="connsiteX3" fmla="*/ 936022 w 1872043"/>
              <a:gd name="connsiteY3" fmla="*/ 0 h 2161603"/>
              <a:gd name="connsiteX4" fmla="*/ 1872043 w 1872043"/>
              <a:gd name="connsiteY4" fmla="*/ 540449 h 2161603"/>
              <a:gd name="connsiteX5" fmla="*/ 1872043 w 1872043"/>
              <a:gd name="connsiteY5" fmla="*/ 1621250 h 2161603"/>
              <a:gd name="connsiteX6" fmla="*/ 936022 w 1872043"/>
              <a:gd name="connsiteY6" fmla="*/ 2161604 h 2161603"/>
              <a:gd name="connsiteX7" fmla="*/ 285750 w 1872043"/>
              <a:gd name="connsiteY7" fmla="*/ 1456277 h 2161603"/>
              <a:gd name="connsiteX8" fmla="*/ 936022 w 1872043"/>
              <a:gd name="connsiteY8" fmla="*/ 1831753 h 2161603"/>
              <a:gd name="connsiteX9" fmla="*/ 1586293 w 1872043"/>
              <a:gd name="connsiteY9" fmla="*/ 1456277 h 2161603"/>
              <a:gd name="connsiteX10" fmla="*/ 1586293 w 1872043"/>
              <a:gd name="connsiteY10" fmla="*/ 705422 h 2161603"/>
              <a:gd name="connsiteX11" fmla="*/ 936022 w 1872043"/>
              <a:gd name="connsiteY11" fmla="*/ 329946 h 2161603"/>
              <a:gd name="connsiteX12" fmla="*/ 285750 w 1872043"/>
              <a:gd name="connsiteY12" fmla="*/ 705422 h 2161603"/>
              <a:gd name="connsiteX13" fmla="*/ 285750 w 1872043"/>
              <a:gd name="connsiteY13" fmla="*/ 1456277 h 2161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2043" h="2161603">
                <a:moveTo>
                  <a:pt x="936022" y="2161604"/>
                </a:moveTo>
                <a:lnTo>
                  <a:pt x="0" y="1621250"/>
                </a:lnTo>
                <a:lnTo>
                  <a:pt x="0" y="540449"/>
                </a:lnTo>
                <a:lnTo>
                  <a:pt x="936022" y="0"/>
                </a:lnTo>
                <a:lnTo>
                  <a:pt x="1872043" y="540449"/>
                </a:lnTo>
                <a:lnTo>
                  <a:pt x="1872043" y="1621250"/>
                </a:lnTo>
                <a:lnTo>
                  <a:pt x="936022" y="2161604"/>
                </a:lnTo>
                <a:close/>
                <a:moveTo>
                  <a:pt x="285750" y="1456277"/>
                </a:moveTo>
                <a:lnTo>
                  <a:pt x="936022" y="1831753"/>
                </a:lnTo>
                <a:lnTo>
                  <a:pt x="1586293" y="1456277"/>
                </a:lnTo>
                <a:lnTo>
                  <a:pt x="1586293" y="705422"/>
                </a:lnTo>
                <a:lnTo>
                  <a:pt x="936022" y="329946"/>
                </a:lnTo>
                <a:lnTo>
                  <a:pt x="285750" y="705422"/>
                </a:lnTo>
                <a:lnTo>
                  <a:pt x="285750" y="1456277"/>
                </a:lnTo>
                <a:close/>
              </a:path>
            </a:pathLst>
          </a:custGeom>
          <a:gradFill>
            <a:gsLst>
              <a:gs pos="0">
                <a:schemeClr val="bg1"/>
              </a:gs>
              <a:gs pos="100000">
                <a:schemeClr val="bg1">
                  <a:lumMod val="95000"/>
                </a:schemeClr>
              </a:gs>
            </a:gsLst>
            <a:lin ang="5400000" scaled="1"/>
          </a:gradFill>
          <a:ln w="9525" cap="flat">
            <a:noFill/>
            <a:prstDash val="solid"/>
            <a:miter/>
          </a:ln>
        </p:spPr>
        <p:txBody>
          <a:bodyPr rtlCol="0" anchor="ctr"/>
          <a:lstStyle/>
          <a:p>
            <a:endParaRPr lang="en-IN"/>
          </a:p>
        </p:txBody>
      </p:sp>
      <p:sp>
        <p:nvSpPr>
          <p:cNvPr id="76" name="Freeform: Shape 75">
            <a:extLst>
              <a:ext uri="{FF2B5EF4-FFF2-40B4-BE49-F238E27FC236}">
                <a16:creationId xmlns:a16="http://schemas.microsoft.com/office/drawing/2014/main" id="{6895DD4E-C180-8D91-45AF-F68C63B0F8A3}"/>
              </a:ext>
            </a:extLst>
          </p:cNvPr>
          <p:cNvSpPr/>
          <p:nvPr/>
        </p:nvSpPr>
        <p:spPr>
          <a:xfrm rot="480315">
            <a:off x="4340943" y="4878122"/>
            <a:ext cx="930914" cy="1074904"/>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accent1"/>
          </a:solidFill>
          <a:ln w="9525" cap="flat">
            <a:noFill/>
            <a:prstDash val="solid"/>
            <a:miter/>
          </a:ln>
          <a:effectLst>
            <a:innerShdw blurRad="596900">
              <a:prstClr val="black">
                <a:alpha val="79000"/>
              </a:prstClr>
            </a:innerShdw>
          </a:effectLst>
        </p:spPr>
        <p:txBody>
          <a:bodyPr rtlCol="0" anchor="ctr"/>
          <a:lstStyle/>
          <a:p>
            <a:endParaRPr lang="en-IN"/>
          </a:p>
        </p:txBody>
      </p:sp>
      <p:sp>
        <p:nvSpPr>
          <p:cNvPr id="77" name="Freeform: Shape 76">
            <a:extLst>
              <a:ext uri="{FF2B5EF4-FFF2-40B4-BE49-F238E27FC236}">
                <a16:creationId xmlns:a16="http://schemas.microsoft.com/office/drawing/2014/main" id="{990C9C7E-2A42-E821-4E57-32F48E0052E5}"/>
              </a:ext>
            </a:extLst>
          </p:cNvPr>
          <p:cNvSpPr/>
          <p:nvPr/>
        </p:nvSpPr>
        <p:spPr>
          <a:xfrm rot="480315">
            <a:off x="4257097" y="4781309"/>
            <a:ext cx="1098606" cy="1268532"/>
          </a:xfrm>
          <a:custGeom>
            <a:avLst/>
            <a:gdLst>
              <a:gd name="connsiteX0" fmla="*/ 936022 w 1872043"/>
              <a:gd name="connsiteY0" fmla="*/ 2161604 h 2161603"/>
              <a:gd name="connsiteX1" fmla="*/ 0 w 1872043"/>
              <a:gd name="connsiteY1" fmla="*/ 1621250 h 2161603"/>
              <a:gd name="connsiteX2" fmla="*/ 0 w 1872043"/>
              <a:gd name="connsiteY2" fmla="*/ 540449 h 2161603"/>
              <a:gd name="connsiteX3" fmla="*/ 936022 w 1872043"/>
              <a:gd name="connsiteY3" fmla="*/ 0 h 2161603"/>
              <a:gd name="connsiteX4" fmla="*/ 1872043 w 1872043"/>
              <a:gd name="connsiteY4" fmla="*/ 540449 h 2161603"/>
              <a:gd name="connsiteX5" fmla="*/ 1872043 w 1872043"/>
              <a:gd name="connsiteY5" fmla="*/ 1621250 h 2161603"/>
              <a:gd name="connsiteX6" fmla="*/ 936022 w 1872043"/>
              <a:gd name="connsiteY6" fmla="*/ 2161604 h 2161603"/>
              <a:gd name="connsiteX7" fmla="*/ 285750 w 1872043"/>
              <a:gd name="connsiteY7" fmla="*/ 1456277 h 2161603"/>
              <a:gd name="connsiteX8" fmla="*/ 936022 w 1872043"/>
              <a:gd name="connsiteY8" fmla="*/ 1831753 h 2161603"/>
              <a:gd name="connsiteX9" fmla="*/ 1586293 w 1872043"/>
              <a:gd name="connsiteY9" fmla="*/ 1456277 h 2161603"/>
              <a:gd name="connsiteX10" fmla="*/ 1586293 w 1872043"/>
              <a:gd name="connsiteY10" fmla="*/ 705422 h 2161603"/>
              <a:gd name="connsiteX11" fmla="*/ 936022 w 1872043"/>
              <a:gd name="connsiteY11" fmla="*/ 329946 h 2161603"/>
              <a:gd name="connsiteX12" fmla="*/ 285750 w 1872043"/>
              <a:gd name="connsiteY12" fmla="*/ 705422 h 2161603"/>
              <a:gd name="connsiteX13" fmla="*/ 285750 w 1872043"/>
              <a:gd name="connsiteY13" fmla="*/ 1456277 h 2161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2043" h="2161603">
                <a:moveTo>
                  <a:pt x="936022" y="2161604"/>
                </a:moveTo>
                <a:lnTo>
                  <a:pt x="0" y="1621250"/>
                </a:lnTo>
                <a:lnTo>
                  <a:pt x="0" y="540449"/>
                </a:lnTo>
                <a:lnTo>
                  <a:pt x="936022" y="0"/>
                </a:lnTo>
                <a:lnTo>
                  <a:pt x="1872043" y="540449"/>
                </a:lnTo>
                <a:lnTo>
                  <a:pt x="1872043" y="1621250"/>
                </a:lnTo>
                <a:lnTo>
                  <a:pt x="936022" y="2161604"/>
                </a:lnTo>
                <a:close/>
                <a:moveTo>
                  <a:pt x="285750" y="1456277"/>
                </a:moveTo>
                <a:lnTo>
                  <a:pt x="936022" y="1831753"/>
                </a:lnTo>
                <a:lnTo>
                  <a:pt x="1586293" y="1456277"/>
                </a:lnTo>
                <a:lnTo>
                  <a:pt x="1586293" y="705422"/>
                </a:lnTo>
                <a:lnTo>
                  <a:pt x="936022" y="329946"/>
                </a:lnTo>
                <a:lnTo>
                  <a:pt x="285750" y="705422"/>
                </a:lnTo>
                <a:lnTo>
                  <a:pt x="285750" y="1456277"/>
                </a:lnTo>
                <a:close/>
              </a:path>
            </a:pathLst>
          </a:custGeom>
          <a:gradFill>
            <a:gsLst>
              <a:gs pos="0">
                <a:schemeClr val="bg1"/>
              </a:gs>
              <a:gs pos="100000">
                <a:schemeClr val="bg1">
                  <a:lumMod val="95000"/>
                </a:schemeClr>
              </a:gs>
            </a:gsLst>
            <a:lin ang="5400000" scaled="1"/>
          </a:gradFill>
          <a:ln w="9525" cap="flat">
            <a:noFill/>
            <a:prstDash val="solid"/>
            <a:miter/>
          </a:ln>
        </p:spPr>
        <p:txBody>
          <a:bodyPr rtlCol="0" anchor="ctr"/>
          <a:lstStyle/>
          <a:p>
            <a:endParaRPr lang="en-IN"/>
          </a:p>
        </p:txBody>
      </p:sp>
      <p:sp>
        <p:nvSpPr>
          <p:cNvPr id="93" name="Freeform: Shape 92">
            <a:extLst>
              <a:ext uri="{FF2B5EF4-FFF2-40B4-BE49-F238E27FC236}">
                <a16:creationId xmlns:a16="http://schemas.microsoft.com/office/drawing/2014/main" id="{A55545A2-10A3-8F77-CB73-FC1B9183C931}"/>
              </a:ext>
            </a:extLst>
          </p:cNvPr>
          <p:cNvSpPr/>
          <p:nvPr/>
        </p:nvSpPr>
        <p:spPr>
          <a:xfrm rot="337505" flipH="1">
            <a:off x="6844646" y="1568196"/>
            <a:ext cx="930914" cy="1074904"/>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accent1"/>
          </a:solidFill>
          <a:ln w="9525" cap="flat">
            <a:noFill/>
            <a:prstDash val="solid"/>
            <a:miter/>
          </a:ln>
          <a:effectLst>
            <a:innerShdw blurRad="596900">
              <a:prstClr val="black">
                <a:alpha val="79000"/>
              </a:prstClr>
            </a:innerShdw>
          </a:effectLst>
        </p:spPr>
        <p:txBody>
          <a:bodyPr rtlCol="0" anchor="ctr"/>
          <a:lstStyle/>
          <a:p>
            <a:endParaRPr lang="en-IN"/>
          </a:p>
        </p:txBody>
      </p:sp>
      <p:sp>
        <p:nvSpPr>
          <p:cNvPr id="95" name="Freeform: Shape 94">
            <a:extLst>
              <a:ext uri="{FF2B5EF4-FFF2-40B4-BE49-F238E27FC236}">
                <a16:creationId xmlns:a16="http://schemas.microsoft.com/office/drawing/2014/main" id="{76240CB1-3538-F124-69D3-2809483F73FB}"/>
              </a:ext>
            </a:extLst>
          </p:cNvPr>
          <p:cNvSpPr/>
          <p:nvPr/>
        </p:nvSpPr>
        <p:spPr>
          <a:xfrm rot="337505" flipH="1">
            <a:off x="6760800" y="1471383"/>
            <a:ext cx="1098606" cy="1268532"/>
          </a:xfrm>
          <a:custGeom>
            <a:avLst/>
            <a:gdLst>
              <a:gd name="connsiteX0" fmla="*/ 936022 w 1872043"/>
              <a:gd name="connsiteY0" fmla="*/ 2161604 h 2161603"/>
              <a:gd name="connsiteX1" fmla="*/ 0 w 1872043"/>
              <a:gd name="connsiteY1" fmla="*/ 1621250 h 2161603"/>
              <a:gd name="connsiteX2" fmla="*/ 0 w 1872043"/>
              <a:gd name="connsiteY2" fmla="*/ 540449 h 2161603"/>
              <a:gd name="connsiteX3" fmla="*/ 936022 w 1872043"/>
              <a:gd name="connsiteY3" fmla="*/ 0 h 2161603"/>
              <a:gd name="connsiteX4" fmla="*/ 1872043 w 1872043"/>
              <a:gd name="connsiteY4" fmla="*/ 540449 h 2161603"/>
              <a:gd name="connsiteX5" fmla="*/ 1872043 w 1872043"/>
              <a:gd name="connsiteY5" fmla="*/ 1621250 h 2161603"/>
              <a:gd name="connsiteX6" fmla="*/ 936022 w 1872043"/>
              <a:gd name="connsiteY6" fmla="*/ 2161604 h 2161603"/>
              <a:gd name="connsiteX7" fmla="*/ 285750 w 1872043"/>
              <a:gd name="connsiteY7" fmla="*/ 1456277 h 2161603"/>
              <a:gd name="connsiteX8" fmla="*/ 936022 w 1872043"/>
              <a:gd name="connsiteY8" fmla="*/ 1831753 h 2161603"/>
              <a:gd name="connsiteX9" fmla="*/ 1586293 w 1872043"/>
              <a:gd name="connsiteY9" fmla="*/ 1456277 h 2161603"/>
              <a:gd name="connsiteX10" fmla="*/ 1586293 w 1872043"/>
              <a:gd name="connsiteY10" fmla="*/ 705422 h 2161603"/>
              <a:gd name="connsiteX11" fmla="*/ 936022 w 1872043"/>
              <a:gd name="connsiteY11" fmla="*/ 329946 h 2161603"/>
              <a:gd name="connsiteX12" fmla="*/ 285750 w 1872043"/>
              <a:gd name="connsiteY12" fmla="*/ 705422 h 2161603"/>
              <a:gd name="connsiteX13" fmla="*/ 285750 w 1872043"/>
              <a:gd name="connsiteY13" fmla="*/ 1456277 h 2161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2043" h="2161603">
                <a:moveTo>
                  <a:pt x="936022" y="2161604"/>
                </a:moveTo>
                <a:lnTo>
                  <a:pt x="0" y="1621250"/>
                </a:lnTo>
                <a:lnTo>
                  <a:pt x="0" y="540449"/>
                </a:lnTo>
                <a:lnTo>
                  <a:pt x="936022" y="0"/>
                </a:lnTo>
                <a:lnTo>
                  <a:pt x="1872043" y="540449"/>
                </a:lnTo>
                <a:lnTo>
                  <a:pt x="1872043" y="1621250"/>
                </a:lnTo>
                <a:lnTo>
                  <a:pt x="936022" y="2161604"/>
                </a:lnTo>
                <a:close/>
                <a:moveTo>
                  <a:pt x="285750" y="1456277"/>
                </a:moveTo>
                <a:lnTo>
                  <a:pt x="936022" y="1831753"/>
                </a:lnTo>
                <a:lnTo>
                  <a:pt x="1586293" y="1456277"/>
                </a:lnTo>
                <a:lnTo>
                  <a:pt x="1586293" y="705422"/>
                </a:lnTo>
                <a:lnTo>
                  <a:pt x="936022" y="329946"/>
                </a:lnTo>
                <a:lnTo>
                  <a:pt x="285750" y="705422"/>
                </a:lnTo>
                <a:lnTo>
                  <a:pt x="285750" y="1456277"/>
                </a:lnTo>
                <a:close/>
              </a:path>
            </a:pathLst>
          </a:custGeom>
          <a:gradFill>
            <a:gsLst>
              <a:gs pos="0">
                <a:schemeClr val="bg1"/>
              </a:gs>
              <a:gs pos="100000">
                <a:schemeClr val="bg1">
                  <a:lumMod val="95000"/>
                </a:schemeClr>
              </a:gs>
            </a:gsLst>
            <a:lin ang="5400000" scaled="1"/>
          </a:gradFill>
          <a:ln w="9525" cap="flat">
            <a:noFill/>
            <a:prstDash val="solid"/>
            <a:miter/>
          </a:ln>
        </p:spPr>
        <p:txBody>
          <a:bodyPr rtlCol="0" anchor="ctr"/>
          <a:lstStyle/>
          <a:p>
            <a:endParaRPr lang="en-IN"/>
          </a:p>
        </p:txBody>
      </p:sp>
      <p:sp>
        <p:nvSpPr>
          <p:cNvPr id="89" name="Freeform: Shape 88">
            <a:extLst>
              <a:ext uri="{FF2B5EF4-FFF2-40B4-BE49-F238E27FC236}">
                <a16:creationId xmlns:a16="http://schemas.microsoft.com/office/drawing/2014/main" id="{DF1F328D-70A3-44FC-BAEB-4D49E76A3533}"/>
              </a:ext>
            </a:extLst>
          </p:cNvPr>
          <p:cNvSpPr/>
          <p:nvPr/>
        </p:nvSpPr>
        <p:spPr>
          <a:xfrm flipH="1">
            <a:off x="7716455" y="3250197"/>
            <a:ext cx="930914" cy="1074904"/>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accent1"/>
          </a:solidFill>
          <a:ln w="9525" cap="flat">
            <a:noFill/>
            <a:prstDash val="solid"/>
            <a:miter/>
          </a:ln>
          <a:effectLst>
            <a:innerShdw blurRad="596900">
              <a:prstClr val="black">
                <a:alpha val="79000"/>
              </a:prstClr>
            </a:innerShdw>
          </a:effectLst>
        </p:spPr>
        <p:txBody>
          <a:bodyPr rtlCol="0" anchor="ctr"/>
          <a:lstStyle/>
          <a:p>
            <a:endParaRPr lang="en-IN"/>
          </a:p>
        </p:txBody>
      </p:sp>
      <p:sp>
        <p:nvSpPr>
          <p:cNvPr id="91" name="Freeform: Shape 90">
            <a:extLst>
              <a:ext uri="{FF2B5EF4-FFF2-40B4-BE49-F238E27FC236}">
                <a16:creationId xmlns:a16="http://schemas.microsoft.com/office/drawing/2014/main" id="{AA11B2E4-C0AE-E277-3E18-F2BD0F442544}"/>
              </a:ext>
            </a:extLst>
          </p:cNvPr>
          <p:cNvSpPr/>
          <p:nvPr/>
        </p:nvSpPr>
        <p:spPr>
          <a:xfrm flipH="1">
            <a:off x="7632608" y="3153384"/>
            <a:ext cx="1098606" cy="1268532"/>
          </a:xfrm>
          <a:custGeom>
            <a:avLst/>
            <a:gdLst>
              <a:gd name="connsiteX0" fmla="*/ 936022 w 1872043"/>
              <a:gd name="connsiteY0" fmla="*/ 2161604 h 2161603"/>
              <a:gd name="connsiteX1" fmla="*/ 0 w 1872043"/>
              <a:gd name="connsiteY1" fmla="*/ 1621250 h 2161603"/>
              <a:gd name="connsiteX2" fmla="*/ 0 w 1872043"/>
              <a:gd name="connsiteY2" fmla="*/ 540449 h 2161603"/>
              <a:gd name="connsiteX3" fmla="*/ 936022 w 1872043"/>
              <a:gd name="connsiteY3" fmla="*/ 0 h 2161603"/>
              <a:gd name="connsiteX4" fmla="*/ 1872043 w 1872043"/>
              <a:gd name="connsiteY4" fmla="*/ 540449 h 2161603"/>
              <a:gd name="connsiteX5" fmla="*/ 1872043 w 1872043"/>
              <a:gd name="connsiteY5" fmla="*/ 1621250 h 2161603"/>
              <a:gd name="connsiteX6" fmla="*/ 936022 w 1872043"/>
              <a:gd name="connsiteY6" fmla="*/ 2161604 h 2161603"/>
              <a:gd name="connsiteX7" fmla="*/ 285750 w 1872043"/>
              <a:gd name="connsiteY7" fmla="*/ 1456277 h 2161603"/>
              <a:gd name="connsiteX8" fmla="*/ 936022 w 1872043"/>
              <a:gd name="connsiteY8" fmla="*/ 1831753 h 2161603"/>
              <a:gd name="connsiteX9" fmla="*/ 1586293 w 1872043"/>
              <a:gd name="connsiteY9" fmla="*/ 1456277 h 2161603"/>
              <a:gd name="connsiteX10" fmla="*/ 1586293 w 1872043"/>
              <a:gd name="connsiteY10" fmla="*/ 705422 h 2161603"/>
              <a:gd name="connsiteX11" fmla="*/ 936022 w 1872043"/>
              <a:gd name="connsiteY11" fmla="*/ 329946 h 2161603"/>
              <a:gd name="connsiteX12" fmla="*/ 285750 w 1872043"/>
              <a:gd name="connsiteY12" fmla="*/ 705422 h 2161603"/>
              <a:gd name="connsiteX13" fmla="*/ 285750 w 1872043"/>
              <a:gd name="connsiteY13" fmla="*/ 1456277 h 2161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2043" h="2161603">
                <a:moveTo>
                  <a:pt x="936022" y="2161604"/>
                </a:moveTo>
                <a:lnTo>
                  <a:pt x="0" y="1621250"/>
                </a:lnTo>
                <a:lnTo>
                  <a:pt x="0" y="540449"/>
                </a:lnTo>
                <a:lnTo>
                  <a:pt x="936022" y="0"/>
                </a:lnTo>
                <a:lnTo>
                  <a:pt x="1872043" y="540449"/>
                </a:lnTo>
                <a:lnTo>
                  <a:pt x="1872043" y="1621250"/>
                </a:lnTo>
                <a:lnTo>
                  <a:pt x="936022" y="2161604"/>
                </a:lnTo>
                <a:close/>
                <a:moveTo>
                  <a:pt x="285750" y="1456277"/>
                </a:moveTo>
                <a:lnTo>
                  <a:pt x="936022" y="1831753"/>
                </a:lnTo>
                <a:lnTo>
                  <a:pt x="1586293" y="1456277"/>
                </a:lnTo>
                <a:lnTo>
                  <a:pt x="1586293" y="705422"/>
                </a:lnTo>
                <a:lnTo>
                  <a:pt x="936022" y="329946"/>
                </a:lnTo>
                <a:lnTo>
                  <a:pt x="285750" y="705422"/>
                </a:lnTo>
                <a:lnTo>
                  <a:pt x="285750" y="1456277"/>
                </a:lnTo>
                <a:close/>
              </a:path>
            </a:pathLst>
          </a:custGeom>
          <a:gradFill>
            <a:gsLst>
              <a:gs pos="0">
                <a:schemeClr val="bg1"/>
              </a:gs>
              <a:gs pos="100000">
                <a:schemeClr val="bg1">
                  <a:lumMod val="95000"/>
                </a:schemeClr>
              </a:gs>
            </a:gsLst>
            <a:lin ang="5400000" scaled="1"/>
          </a:gradFill>
          <a:ln w="9525" cap="flat">
            <a:noFill/>
            <a:prstDash val="solid"/>
            <a:miter/>
          </a:ln>
        </p:spPr>
        <p:txBody>
          <a:bodyPr rtlCol="0" anchor="ctr"/>
          <a:lstStyle/>
          <a:p>
            <a:endParaRPr lang="en-IN"/>
          </a:p>
        </p:txBody>
      </p:sp>
      <p:sp>
        <p:nvSpPr>
          <p:cNvPr id="87" name="Freeform: Shape 86">
            <a:extLst>
              <a:ext uri="{FF2B5EF4-FFF2-40B4-BE49-F238E27FC236}">
                <a16:creationId xmlns:a16="http://schemas.microsoft.com/office/drawing/2014/main" id="{4B5F704D-088A-4D4B-4E45-B3A3BECC51EC}"/>
              </a:ext>
            </a:extLst>
          </p:cNvPr>
          <p:cNvSpPr/>
          <p:nvPr/>
        </p:nvSpPr>
        <p:spPr>
          <a:xfrm rot="21187948" flipH="1">
            <a:off x="6913467" y="4900299"/>
            <a:ext cx="930914" cy="1074904"/>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accent1"/>
          </a:solidFill>
          <a:ln w="9525" cap="flat">
            <a:noFill/>
            <a:prstDash val="solid"/>
            <a:miter/>
          </a:ln>
          <a:effectLst>
            <a:innerShdw blurRad="596900">
              <a:prstClr val="black">
                <a:alpha val="79000"/>
              </a:prstClr>
            </a:innerShdw>
          </a:effectLst>
        </p:spPr>
        <p:txBody>
          <a:bodyPr rtlCol="0" anchor="ctr"/>
          <a:lstStyle/>
          <a:p>
            <a:endParaRPr lang="en-IN"/>
          </a:p>
        </p:txBody>
      </p:sp>
      <p:sp>
        <p:nvSpPr>
          <p:cNvPr id="88" name="Freeform: Shape 87">
            <a:extLst>
              <a:ext uri="{FF2B5EF4-FFF2-40B4-BE49-F238E27FC236}">
                <a16:creationId xmlns:a16="http://schemas.microsoft.com/office/drawing/2014/main" id="{CB029F4F-AC24-9B3D-B7B0-0E2177749B86}"/>
              </a:ext>
            </a:extLst>
          </p:cNvPr>
          <p:cNvSpPr/>
          <p:nvPr/>
        </p:nvSpPr>
        <p:spPr>
          <a:xfrm rot="21187948" flipH="1">
            <a:off x="6829621" y="4803486"/>
            <a:ext cx="1098606" cy="1268532"/>
          </a:xfrm>
          <a:custGeom>
            <a:avLst/>
            <a:gdLst>
              <a:gd name="connsiteX0" fmla="*/ 936022 w 1872043"/>
              <a:gd name="connsiteY0" fmla="*/ 2161604 h 2161603"/>
              <a:gd name="connsiteX1" fmla="*/ 0 w 1872043"/>
              <a:gd name="connsiteY1" fmla="*/ 1621250 h 2161603"/>
              <a:gd name="connsiteX2" fmla="*/ 0 w 1872043"/>
              <a:gd name="connsiteY2" fmla="*/ 540449 h 2161603"/>
              <a:gd name="connsiteX3" fmla="*/ 936022 w 1872043"/>
              <a:gd name="connsiteY3" fmla="*/ 0 h 2161603"/>
              <a:gd name="connsiteX4" fmla="*/ 1872043 w 1872043"/>
              <a:gd name="connsiteY4" fmla="*/ 540449 h 2161603"/>
              <a:gd name="connsiteX5" fmla="*/ 1872043 w 1872043"/>
              <a:gd name="connsiteY5" fmla="*/ 1621250 h 2161603"/>
              <a:gd name="connsiteX6" fmla="*/ 936022 w 1872043"/>
              <a:gd name="connsiteY6" fmla="*/ 2161604 h 2161603"/>
              <a:gd name="connsiteX7" fmla="*/ 285750 w 1872043"/>
              <a:gd name="connsiteY7" fmla="*/ 1456277 h 2161603"/>
              <a:gd name="connsiteX8" fmla="*/ 936022 w 1872043"/>
              <a:gd name="connsiteY8" fmla="*/ 1831753 h 2161603"/>
              <a:gd name="connsiteX9" fmla="*/ 1586293 w 1872043"/>
              <a:gd name="connsiteY9" fmla="*/ 1456277 h 2161603"/>
              <a:gd name="connsiteX10" fmla="*/ 1586293 w 1872043"/>
              <a:gd name="connsiteY10" fmla="*/ 705422 h 2161603"/>
              <a:gd name="connsiteX11" fmla="*/ 936022 w 1872043"/>
              <a:gd name="connsiteY11" fmla="*/ 329946 h 2161603"/>
              <a:gd name="connsiteX12" fmla="*/ 285750 w 1872043"/>
              <a:gd name="connsiteY12" fmla="*/ 705422 h 2161603"/>
              <a:gd name="connsiteX13" fmla="*/ 285750 w 1872043"/>
              <a:gd name="connsiteY13" fmla="*/ 1456277 h 2161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2043" h="2161603">
                <a:moveTo>
                  <a:pt x="936022" y="2161604"/>
                </a:moveTo>
                <a:lnTo>
                  <a:pt x="0" y="1621250"/>
                </a:lnTo>
                <a:lnTo>
                  <a:pt x="0" y="540449"/>
                </a:lnTo>
                <a:lnTo>
                  <a:pt x="936022" y="0"/>
                </a:lnTo>
                <a:lnTo>
                  <a:pt x="1872043" y="540449"/>
                </a:lnTo>
                <a:lnTo>
                  <a:pt x="1872043" y="1621250"/>
                </a:lnTo>
                <a:lnTo>
                  <a:pt x="936022" y="2161604"/>
                </a:lnTo>
                <a:close/>
                <a:moveTo>
                  <a:pt x="285750" y="1456277"/>
                </a:moveTo>
                <a:lnTo>
                  <a:pt x="936022" y="1831753"/>
                </a:lnTo>
                <a:lnTo>
                  <a:pt x="1586293" y="1456277"/>
                </a:lnTo>
                <a:lnTo>
                  <a:pt x="1586293" y="705422"/>
                </a:lnTo>
                <a:lnTo>
                  <a:pt x="936022" y="329946"/>
                </a:lnTo>
                <a:lnTo>
                  <a:pt x="285750" y="705422"/>
                </a:lnTo>
                <a:lnTo>
                  <a:pt x="285750" y="1456277"/>
                </a:lnTo>
                <a:close/>
              </a:path>
            </a:pathLst>
          </a:custGeom>
          <a:gradFill>
            <a:gsLst>
              <a:gs pos="0">
                <a:schemeClr val="bg1"/>
              </a:gs>
              <a:gs pos="100000">
                <a:schemeClr val="bg1">
                  <a:lumMod val="95000"/>
                </a:schemeClr>
              </a:gs>
            </a:gsLst>
            <a:lin ang="5400000" scaled="1"/>
          </a:gradFill>
          <a:ln w="9525" cap="flat">
            <a:noFill/>
            <a:prstDash val="solid"/>
            <a:miter/>
          </a:ln>
        </p:spPr>
        <p:txBody>
          <a:bodyPr rtlCol="0" anchor="ctr"/>
          <a:lstStyle/>
          <a:p>
            <a:endParaRPr lang="en-IN"/>
          </a:p>
        </p:txBody>
      </p:sp>
      <p:sp>
        <p:nvSpPr>
          <p:cNvPr id="20" name="TextBox 19">
            <a:extLst>
              <a:ext uri="{FF2B5EF4-FFF2-40B4-BE49-F238E27FC236}">
                <a16:creationId xmlns:a16="http://schemas.microsoft.com/office/drawing/2014/main" id="{B2843804-25DD-02D9-6A25-E6E15FD10119}"/>
              </a:ext>
            </a:extLst>
          </p:cNvPr>
          <p:cNvSpPr txBox="1"/>
          <p:nvPr/>
        </p:nvSpPr>
        <p:spPr>
          <a:xfrm>
            <a:off x="7046931" y="1851780"/>
            <a:ext cx="518091" cy="461665"/>
          </a:xfrm>
          <a:prstGeom prst="rect">
            <a:avLst/>
          </a:prstGeom>
          <a:noFill/>
        </p:spPr>
        <p:txBody>
          <a:bodyPr wrap="square" lIns="0" tIns="0" rIns="0" bIns="0" rtlCol="0" anchor="ctr">
            <a:noAutofit/>
          </a:bodyPr>
          <a:lstStyle/>
          <a:p>
            <a:pPr algn="ctr"/>
            <a:r>
              <a:rPr lang="en-IN" b="1" dirty="0">
                <a:solidFill>
                  <a:schemeClr val="bg1"/>
                </a:solidFill>
              </a:rPr>
              <a:t>01</a:t>
            </a:r>
          </a:p>
        </p:txBody>
      </p:sp>
      <p:sp>
        <p:nvSpPr>
          <p:cNvPr id="105" name="TextBox 104">
            <a:extLst>
              <a:ext uri="{FF2B5EF4-FFF2-40B4-BE49-F238E27FC236}">
                <a16:creationId xmlns:a16="http://schemas.microsoft.com/office/drawing/2014/main" id="{0643DADF-4A7D-FC97-9D2A-B6D820FEFB4F}"/>
              </a:ext>
            </a:extLst>
          </p:cNvPr>
          <p:cNvSpPr txBox="1"/>
          <p:nvPr/>
        </p:nvSpPr>
        <p:spPr>
          <a:xfrm>
            <a:off x="7921225" y="3568285"/>
            <a:ext cx="518091" cy="461665"/>
          </a:xfrm>
          <a:prstGeom prst="rect">
            <a:avLst/>
          </a:prstGeom>
          <a:noFill/>
        </p:spPr>
        <p:txBody>
          <a:bodyPr wrap="square" lIns="0" tIns="0" rIns="0" bIns="0" rtlCol="0" anchor="ctr">
            <a:noAutofit/>
          </a:bodyPr>
          <a:lstStyle/>
          <a:p>
            <a:pPr algn="ctr"/>
            <a:r>
              <a:rPr lang="en-IN" b="1" dirty="0">
                <a:solidFill>
                  <a:schemeClr val="bg1"/>
                </a:solidFill>
              </a:rPr>
              <a:t>02</a:t>
            </a:r>
          </a:p>
        </p:txBody>
      </p:sp>
      <p:sp>
        <p:nvSpPr>
          <p:cNvPr id="106" name="TextBox 105">
            <a:extLst>
              <a:ext uri="{FF2B5EF4-FFF2-40B4-BE49-F238E27FC236}">
                <a16:creationId xmlns:a16="http://schemas.microsoft.com/office/drawing/2014/main" id="{105E72CE-ADFB-480D-3FC5-24C55CE8BDD0}"/>
              </a:ext>
            </a:extLst>
          </p:cNvPr>
          <p:cNvSpPr txBox="1"/>
          <p:nvPr/>
        </p:nvSpPr>
        <p:spPr>
          <a:xfrm>
            <a:off x="7119120" y="5196559"/>
            <a:ext cx="518091" cy="461665"/>
          </a:xfrm>
          <a:prstGeom prst="rect">
            <a:avLst/>
          </a:prstGeom>
          <a:noFill/>
        </p:spPr>
        <p:txBody>
          <a:bodyPr wrap="square" lIns="0" tIns="0" rIns="0" bIns="0" rtlCol="0" anchor="ctr">
            <a:noAutofit/>
          </a:bodyPr>
          <a:lstStyle/>
          <a:p>
            <a:pPr algn="ctr"/>
            <a:r>
              <a:rPr lang="en-IN" b="1" dirty="0">
                <a:solidFill>
                  <a:schemeClr val="bg1"/>
                </a:solidFill>
              </a:rPr>
              <a:t>03</a:t>
            </a:r>
          </a:p>
        </p:txBody>
      </p:sp>
      <p:sp>
        <p:nvSpPr>
          <p:cNvPr id="107" name="TextBox 106">
            <a:extLst>
              <a:ext uri="{FF2B5EF4-FFF2-40B4-BE49-F238E27FC236}">
                <a16:creationId xmlns:a16="http://schemas.microsoft.com/office/drawing/2014/main" id="{1E2F2B49-E7F3-E816-8C1C-747C4CF61D95}"/>
              </a:ext>
            </a:extLst>
          </p:cNvPr>
          <p:cNvSpPr txBox="1"/>
          <p:nvPr/>
        </p:nvSpPr>
        <p:spPr>
          <a:xfrm>
            <a:off x="4616552" y="1851780"/>
            <a:ext cx="518091" cy="461665"/>
          </a:xfrm>
          <a:prstGeom prst="rect">
            <a:avLst/>
          </a:prstGeom>
          <a:noFill/>
        </p:spPr>
        <p:txBody>
          <a:bodyPr wrap="square" lIns="0" tIns="0" rIns="0" bIns="0" rtlCol="0" anchor="ctr">
            <a:noAutofit/>
          </a:bodyPr>
          <a:lstStyle/>
          <a:p>
            <a:pPr algn="ctr"/>
            <a:r>
              <a:rPr lang="en-IN" b="1" dirty="0">
                <a:solidFill>
                  <a:schemeClr val="bg1"/>
                </a:solidFill>
              </a:rPr>
              <a:t>06</a:t>
            </a:r>
          </a:p>
        </p:txBody>
      </p:sp>
      <p:sp>
        <p:nvSpPr>
          <p:cNvPr id="108" name="TextBox 107">
            <a:extLst>
              <a:ext uri="{FF2B5EF4-FFF2-40B4-BE49-F238E27FC236}">
                <a16:creationId xmlns:a16="http://schemas.microsoft.com/office/drawing/2014/main" id="{7BCA2734-0741-BD30-D460-B1F35F40AD43}"/>
              </a:ext>
            </a:extLst>
          </p:cNvPr>
          <p:cNvSpPr txBox="1"/>
          <p:nvPr/>
        </p:nvSpPr>
        <p:spPr>
          <a:xfrm>
            <a:off x="3742257" y="3568285"/>
            <a:ext cx="518091" cy="461665"/>
          </a:xfrm>
          <a:prstGeom prst="rect">
            <a:avLst/>
          </a:prstGeom>
          <a:noFill/>
        </p:spPr>
        <p:txBody>
          <a:bodyPr wrap="square" lIns="0" tIns="0" rIns="0" bIns="0" rtlCol="0" anchor="ctr">
            <a:noAutofit/>
          </a:bodyPr>
          <a:lstStyle/>
          <a:p>
            <a:pPr algn="ctr"/>
            <a:r>
              <a:rPr lang="en-IN" b="1" dirty="0">
                <a:solidFill>
                  <a:schemeClr val="bg1"/>
                </a:solidFill>
              </a:rPr>
              <a:t>05</a:t>
            </a:r>
          </a:p>
        </p:txBody>
      </p:sp>
      <p:sp>
        <p:nvSpPr>
          <p:cNvPr id="109" name="TextBox 108">
            <a:extLst>
              <a:ext uri="{FF2B5EF4-FFF2-40B4-BE49-F238E27FC236}">
                <a16:creationId xmlns:a16="http://schemas.microsoft.com/office/drawing/2014/main" id="{9749E8FD-228B-FA20-A9CF-56E850B4F645}"/>
              </a:ext>
            </a:extLst>
          </p:cNvPr>
          <p:cNvSpPr txBox="1"/>
          <p:nvPr/>
        </p:nvSpPr>
        <p:spPr>
          <a:xfrm>
            <a:off x="4544362" y="5196559"/>
            <a:ext cx="518091" cy="461665"/>
          </a:xfrm>
          <a:prstGeom prst="rect">
            <a:avLst/>
          </a:prstGeom>
          <a:noFill/>
        </p:spPr>
        <p:txBody>
          <a:bodyPr wrap="square" lIns="0" tIns="0" rIns="0" bIns="0" rtlCol="0" anchor="ctr">
            <a:noAutofit/>
          </a:bodyPr>
          <a:lstStyle/>
          <a:p>
            <a:pPr algn="ctr"/>
            <a:r>
              <a:rPr lang="en-IN" b="1" dirty="0">
                <a:solidFill>
                  <a:schemeClr val="bg1"/>
                </a:solidFill>
              </a:rPr>
              <a:t>04</a:t>
            </a:r>
          </a:p>
        </p:txBody>
      </p:sp>
      <p:sp>
        <p:nvSpPr>
          <p:cNvPr id="112" name="Rectangle 111">
            <a:extLst>
              <a:ext uri="{FF2B5EF4-FFF2-40B4-BE49-F238E27FC236}">
                <a16:creationId xmlns:a16="http://schemas.microsoft.com/office/drawing/2014/main" id="{4DCC6762-37B6-16F0-2134-95E16CA573A6}"/>
              </a:ext>
            </a:extLst>
          </p:cNvPr>
          <p:cNvSpPr/>
          <p:nvPr/>
        </p:nvSpPr>
        <p:spPr>
          <a:xfrm>
            <a:off x="8393965" y="1848418"/>
            <a:ext cx="2121395" cy="480537"/>
          </a:xfrm>
          <a:prstGeom prst="rect">
            <a:avLst/>
          </a:prstGeom>
        </p:spPr>
        <p:txBody>
          <a:bodyPr wrap="square" lIns="0" tIns="0" rIns="0" bIns="0" anchor="t">
            <a:noAutofit/>
          </a:bodyPr>
          <a:lstStyle/>
          <a:p>
            <a:endParaRPr lang="en-IN" sz="1400" dirty="0">
              <a:solidFill>
                <a:schemeClr val="bg1"/>
              </a:solidFill>
              <a:ea typeface="Open Sans" panose="020B0606030504020204" pitchFamily="34" charset="0"/>
              <a:cs typeface="Open Sans" panose="020B0606030504020204" pitchFamily="34" charset="0"/>
            </a:endParaRPr>
          </a:p>
        </p:txBody>
      </p:sp>
      <p:sp>
        <p:nvSpPr>
          <p:cNvPr id="113" name="Rectangle 112">
            <a:extLst>
              <a:ext uri="{FF2B5EF4-FFF2-40B4-BE49-F238E27FC236}">
                <a16:creationId xmlns:a16="http://schemas.microsoft.com/office/drawing/2014/main" id="{72908926-F2EA-5E82-9816-9E38053E61F2}"/>
              </a:ext>
            </a:extLst>
          </p:cNvPr>
          <p:cNvSpPr/>
          <p:nvPr/>
        </p:nvSpPr>
        <p:spPr>
          <a:xfrm>
            <a:off x="8393965" y="1412776"/>
            <a:ext cx="2121395" cy="344414"/>
          </a:xfrm>
          <a:prstGeom prst="rect">
            <a:avLst/>
          </a:prstGeom>
        </p:spPr>
        <p:txBody>
          <a:bodyPr wrap="square" lIns="0" tIns="0" rIns="0" bIns="0" anchor="b">
            <a:noAutofit/>
          </a:bodyPr>
          <a:lstStyle/>
          <a:p>
            <a:r>
              <a:rPr lang="en-IN" sz="2000" b="1" dirty="0">
                <a:solidFill>
                  <a:schemeClr val="bg1"/>
                </a:solidFill>
                <a:ea typeface="Open Sans" panose="020B0606030504020204" pitchFamily="34" charset="0"/>
                <a:cs typeface="Open Sans" panose="020B0606030504020204" pitchFamily="34" charset="0"/>
              </a:rPr>
              <a:t>Placeholder</a:t>
            </a:r>
          </a:p>
        </p:txBody>
      </p:sp>
      <p:sp>
        <p:nvSpPr>
          <p:cNvPr id="115" name="Rectangle 114">
            <a:extLst>
              <a:ext uri="{FF2B5EF4-FFF2-40B4-BE49-F238E27FC236}">
                <a16:creationId xmlns:a16="http://schemas.microsoft.com/office/drawing/2014/main" id="{C59E54A3-A09C-A20F-AA90-572C7D5F8E80}"/>
              </a:ext>
            </a:extLst>
          </p:cNvPr>
          <p:cNvSpPr/>
          <p:nvPr/>
        </p:nvSpPr>
        <p:spPr>
          <a:xfrm>
            <a:off x="1676642" y="1848418"/>
            <a:ext cx="2121395" cy="480537"/>
          </a:xfrm>
          <a:prstGeom prst="rect">
            <a:avLst/>
          </a:prstGeom>
        </p:spPr>
        <p:txBody>
          <a:bodyPr wrap="square" lIns="0" tIns="0" rIns="0" bIns="0" anchor="t">
            <a:noAutofit/>
          </a:bodyPr>
          <a:lstStyle/>
          <a:p>
            <a:pPr algn="r"/>
            <a:endParaRPr lang="en-IN" sz="1400" dirty="0">
              <a:solidFill>
                <a:schemeClr val="bg1"/>
              </a:solidFill>
              <a:ea typeface="Open Sans" panose="020B0606030504020204" pitchFamily="34" charset="0"/>
              <a:cs typeface="Open Sans" panose="020B0606030504020204" pitchFamily="34" charset="0"/>
            </a:endParaRPr>
          </a:p>
        </p:txBody>
      </p:sp>
      <p:sp>
        <p:nvSpPr>
          <p:cNvPr id="116" name="Rectangle 115">
            <a:extLst>
              <a:ext uri="{FF2B5EF4-FFF2-40B4-BE49-F238E27FC236}">
                <a16:creationId xmlns:a16="http://schemas.microsoft.com/office/drawing/2014/main" id="{62DB9DA3-AB8F-0687-7E87-19A73F8C0EA1}"/>
              </a:ext>
            </a:extLst>
          </p:cNvPr>
          <p:cNvSpPr/>
          <p:nvPr/>
        </p:nvSpPr>
        <p:spPr>
          <a:xfrm>
            <a:off x="1676642" y="1412776"/>
            <a:ext cx="2121395" cy="344414"/>
          </a:xfrm>
          <a:prstGeom prst="rect">
            <a:avLst/>
          </a:prstGeom>
        </p:spPr>
        <p:txBody>
          <a:bodyPr wrap="square" lIns="0" tIns="0" rIns="0" bIns="0" anchor="b">
            <a:noAutofit/>
          </a:bodyPr>
          <a:lstStyle/>
          <a:p>
            <a:pPr algn="r"/>
            <a:r>
              <a:rPr lang="en-IN" sz="2000" b="1" dirty="0">
                <a:solidFill>
                  <a:schemeClr val="bg1"/>
                </a:solidFill>
                <a:ea typeface="Open Sans" panose="020B0606030504020204" pitchFamily="34" charset="0"/>
                <a:cs typeface="Open Sans" panose="020B0606030504020204" pitchFamily="34" charset="0"/>
              </a:rPr>
              <a:t>Placeholder</a:t>
            </a:r>
          </a:p>
        </p:txBody>
      </p:sp>
      <p:sp>
        <p:nvSpPr>
          <p:cNvPr id="118" name="Rectangle 117">
            <a:extLst>
              <a:ext uri="{FF2B5EF4-FFF2-40B4-BE49-F238E27FC236}">
                <a16:creationId xmlns:a16="http://schemas.microsoft.com/office/drawing/2014/main" id="{7396AD91-AEBE-6327-D0AF-60DE9D95671A}"/>
              </a:ext>
            </a:extLst>
          </p:cNvPr>
          <p:cNvSpPr/>
          <p:nvPr/>
        </p:nvSpPr>
        <p:spPr>
          <a:xfrm>
            <a:off x="8393965" y="5470849"/>
            <a:ext cx="2121395" cy="480537"/>
          </a:xfrm>
          <a:prstGeom prst="rect">
            <a:avLst/>
          </a:prstGeom>
        </p:spPr>
        <p:txBody>
          <a:bodyPr wrap="square" lIns="0" tIns="0" rIns="0" bIns="0" anchor="t">
            <a:noAutofit/>
          </a:bodyPr>
          <a:lstStyle/>
          <a:p>
            <a:endParaRPr lang="en-IN" sz="1400" dirty="0">
              <a:solidFill>
                <a:schemeClr val="bg1"/>
              </a:solidFill>
              <a:ea typeface="Open Sans" panose="020B0606030504020204" pitchFamily="34" charset="0"/>
              <a:cs typeface="Open Sans" panose="020B0606030504020204" pitchFamily="34" charset="0"/>
            </a:endParaRPr>
          </a:p>
        </p:txBody>
      </p:sp>
      <p:sp>
        <p:nvSpPr>
          <p:cNvPr id="119" name="Rectangle 118">
            <a:extLst>
              <a:ext uri="{FF2B5EF4-FFF2-40B4-BE49-F238E27FC236}">
                <a16:creationId xmlns:a16="http://schemas.microsoft.com/office/drawing/2014/main" id="{E3CD6734-32F8-6D20-79DB-73A76A1903D3}"/>
              </a:ext>
            </a:extLst>
          </p:cNvPr>
          <p:cNvSpPr/>
          <p:nvPr/>
        </p:nvSpPr>
        <p:spPr>
          <a:xfrm>
            <a:off x="8393965" y="5035207"/>
            <a:ext cx="2121395" cy="344414"/>
          </a:xfrm>
          <a:prstGeom prst="rect">
            <a:avLst/>
          </a:prstGeom>
        </p:spPr>
        <p:txBody>
          <a:bodyPr wrap="square" lIns="0" tIns="0" rIns="0" bIns="0" anchor="b">
            <a:noAutofit/>
          </a:bodyPr>
          <a:lstStyle/>
          <a:p>
            <a:r>
              <a:rPr lang="en-IN" sz="2000" b="1" dirty="0">
                <a:solidFill>
                  <a:schemeClr val="bg1"/>
                </a:solidFill>
                <a:ea typeface="Open Sans" panose="020B0606030504020204" pitchFamily="34" charset="0"/>
                <a:cs typeface="Open Sans" panose="020B0606030504020204" pitchFamily="34" charset="0"/>
              </a:rPr>
              <a:t>Placeholder</a:t>
            </a:r>
          </a:p>
        </p:txBody>
      </p:sp>
      <p:sp>
        <p:nvSpPr>
          <p:cNvPr id="121" name="Rectangle 120">
            <a:extLst>
              <a:ext uri="{FF2B5EF4-FFF2-40B4-BE49-F238E27FC236}">
                <a16:creationId xmlns:a16="http://schemas.microsoft.com/office/drawing/2014/main" id="{04710635-A86B-2747-4329-754E9E631E3F}"/>
              </a:ext>
            </a:extLst>
          </p:cNvPr>
          <p:cNvSpPr/>
          <p:nvPr/>
        </p:nvSpPr>
        <p:spPr>
          <a:xfrm>
            <a:off x="1676642" y="5470849"/>
            <a:ext cx="2121395" cy="480537"/>
          </a:xfrm>
          <a:prstGeom prst="rect">
            <a:avLst/>
          </a:prstGeom>
        </p:spPr>
        <p:txBody>
          <a:bodyPr wrap="square" lIns="0" tIns="0" rIns="0" bIns="0" anchor="t">
            <a:noAutofit/>
          </a:bodyPr>
          <a:lstStyle/>
          <a:p>
            <a:pPr algn="r"/>
            <a:endParaRPr lang="en-IN" sz="1400" dirty="0">
              <a:solidFill>
                <a:schemeClr val="bg1"/>
              </a:solidFill>
              <a:ea typeface="Open Sans" panose="020B0606030504020204" pitchFamily="34" charset="0"/>
              <a:cs typeface="Open Sans" panose="020B0606030504020204" pitchFamily="34" charset="0"/>
            </a:endParaRPr>
          </a:p>
        </p:txBody>
      </p:sp>
      <p:sp>
        <p:nvSpPr>
          <p:cNvPr id="122" name="Rectangle 121">
            <a:extLst>
              <a:ext uri="{FF2B5EF4-FFF2-40B4-BE49-F238E27FC236}">
                <a16:creationId xmlns:a16="http://schemas.microsoft.com/office/drawing/2014/main" id="{726C1C3F-54A3-4634-602F-2EC71FBFF664}"/>
              </a:ext>
            </a:extLst>
          </p:cNvPr>
          <p:cNvSpPr/>
          <p:nvPr/>
        </p:nvSpPr>
        <p:spPr>
          <a:xfrm>
            <a:off x="1676642" y="5035207"/>
            <a:ext cx="2121395" cy="344414"/>
          </a:xfrm>
          <a:prstGeom prst="rect">
            <a:avLst/>
          </a:prstGeom>
        </p:spPr>
        <p:txBody>
          <a:bodyPr wrap="square" lIns="0" tIns="0" rIns="0" bIns="0" anchor="b">
            <a:noAutofit/>
          </a:bodyPr>
          <a:lstStyle/>
          <a:p>
            <a:pPr algn="r"/>
            <a:r>
              <a:rPr lang="en-IN" sz="2000" b="1" dirty="0">
                <a:solidFill>
                  <a:schemeClr val="bg1"/>
                </a:solidFill>
                <a:ea typeface="Open Sans" panose="020B0606030504020204" pitchFamily="34" charset="0"/>
                <a:cs typeface="Open Sans" panose="020B0606030504020204" pitchFamily="34" charset="0"/>
              </a:rPr>
              <a:t>Placeholder</a:t>
            </a:r>
          </a:p>
        </p:txBody>
      </p:sp>
      <p:sp>
        <p:nvSpPr>
          <p:cNvPr id="124" name="Rectangle 123">
            <a:extLst>
              <a:ext uri="{FF2B5EF4-FFF2-40B4-BE49-F238E27FC236}">
                <a16:creationId xmlns:a16="http://schemas.microsoft.com/office/drawing/2014/main" id="{3E074249-D0CE-0DD9-4953-51C1435C572F}"/>
              </a:ext>
            </a:extLst>
          </p:cNvPr>
          <p:cNvSpPr/>
          <p:nvPr/>
        </p:nvSpPr>
        <p:spPr>
          <a:xfrm>
            <a:off x="9167688" y="3782726"/>
            <a:ext cx="2121395" cy="480537"/>
          </a:xfrm>
          <a:prstGeom prst="rect">
            <a:avLst/>
          </a:prstGeom>
        </p:spPr>
        <p:txBody>
          <a:bodyPr wrap="square" lIns="0" tIns="0" rIns="0" bIns="0" anchor="t">
            <a:noAutofit/>
          </a:bodyPr>
          <a:lstStyle/>
          <a:p>
            <a:endParaRPr lang="en-IN" sz="1400" dirty="0">
              <a:solidFill>
                <a:schemeClr val="bg1"/>
              </a:solidFill>
              <a:ea typeface="Open Sans" panose="020B0606030504020204" pitchFamily="34" charset="0"/>
              <a:cs typeface="Open Sans" panose="020B0606030504020204" pitchFamily="34" charset="0"/>
            </a:endParaRPr>
          </a:p>
        </p:txBody>
      </p:sp>
      <p:sp>
        <p:nvSpPr>
          <p:cNvPr id="125" name="Rectangle 124">
            <a:extLst>
              <a:ext uri="{FF2B5EF4-FFF2-40B4-BE49-F238E27FC236}">
                <a16:creationId xmlns:a16="http://schemas.microsoft.com/office/drawing/2014/main" id="{A83EAC5E-14BC-A9DB-8BC1-D9C9904F3CFB}"/>
              </a:ext>
            </a:extLst>
          </p:cNvPr>
          <p:cNvSpPr/>
          <p:nvPr/>
        </p:nvSpPr>
        <p:spPr>
          <a:xfrm>
            <a:off x="9167688" y="3347084"/>
            <a:ext cx="2121395" cy="344414"/>
          </a:xfrm>
          <a:prstGeom prst="rect">
            <a:avLst/>
          </a:prstGeom>
        </p:spPr>
        <p:txBody>
          <a:bodyPr wrap="square" lIns="0" tIns="0" rIns="0" bIns="0" anchor="b">
            <a:noAutofit/>
          </a:bodyPr>
          <a:lstStyle/>
          <a:p>
            <a:r>
              <a:rPr lang="en-IN" sz="2000" b="1" dirty="0">
                <a:solidFill>
                  <a:schemeClr val="bg1"/>
                </a:solidFill>
                <a:ea typeface="Open Sans" panose="020B0606030504020204" pitchFamily="34" charset="0"/>
                <a:cs typeface="Open Sans" panose="020B0606030504020204" pitchFamily="34" charset="0"/>
              </a:rPr>
              <a:t>Placeholder</a:t>
            </a:r>
          </a:p>
        </p:txBody>
      </p:sp>
      <p:sp>
        <p:nvSpPr>
          <p:cNvPr id="127" name="Rectangle 126">
            <a:extLst>
              <a:ext uri="{FF2B5EF4-FFF2-40B4-BE49-F238E27FC236}">
                <a16:creationId xmlns:a16="http://schemas.microsoft.com/office/drawing/2014/main" id="{1B2BB5FC-0385-E6C3-C315-9CEF4F427137}"/>
              </a:ext>
            </a:extLst>
          </p:cNvPr>
          <p:cNvSpPr/>
          <p:nvPr/>
        </p:nvSpPr>
        <p:spPr>
          <a:xfrm>
            <a:off x="902919" y="3782726"/>
            <a:ext cx="2121395" cy="480537"/>
          </a:xfrm>
          <a:prstGeom prst="rect">
            <a:avLst/>
          </a:prstGeom>
        </p:spPr>
        <p:txBody>
          <a:bodyPr wrap="square" lIns="0" tIns="0" rIns="0" bIns="0" anchor="t">
            <a:noAutofit/>
          </a:bodyPr>
          <a:lstStyle/>
          <a:p>
            <a:pPr algn="r"/>
            <a:endParaRPr lang="en-IN" sz="1400" dirty="0">
              <a:solidFill>
                <a:schemeClr val="bg1"/>
              </a:solidFill>
              <a:ea typeface="Open Sans" panose="020B0606030504020204" pitchFamily="34" charset="0"/>
              <a:cs typeface="Open Sans" panose="020B0606030504020204" pitchFamily="34" charset="0"/>
            </a:endParaRPr>
          </a:p>
        </p:txBody>
      </p:sp>
      <p:sp>
        <p:nvSpPr>
          <p:cNvPr id="128" name="Rectangle 127">
            <a:extLst>
              <a:ext uri="{FF2B5EF4-FFF2-40B4-BE49-F238E27FC236}">
                <a16:creationId xmlns:a16="http://schemas.microsoft.com/office/drawing/2014/main" id="{0ABA0EE3-C53A-2DEC-0E5C-2D2669E47376}"/>
              </a:ext>
            </a:extLst>
          </p:cNvPr>
          <p:cNvSpPr/>
          <p:nvPr/>
        </p:nvSpPr>
        <p:spPr>
          <a:xfrm>
            <a:off x="902919" y="3347084"/>
            <a:ext cx="2121395" cy="344414"/>
          </a:xfrm>
          <a:prstGeom prst="rect">
            <a:avLst/>
          </a:prstGeom>
        </p:spPr>
        <p:txBody>
          <a:bodyPr wrap="square" lIns="0" tIns="0" rIns="0" bIns="0" anchor="b">
            <a:noAutofit/>
          </a:bodyPr>
          <a:lstStyle/>
          <a:p>
            <a:pPr algn="r"/>
            <a:r>
              <a:rPr lang="en-IN" sz="2000" b="1" dirty="0">
                <a:solidFill>
                  <a:schemeClr val="bg1"/>
                </a:solidFill>
                <a:ea typeface="Open Sans" panose="020B0606030504020204" pitchFamily="34" charset="0"/>
                <a:cs typeface="Open Sans" panose="020B0606030504020204" pitchFamily="34" charset="0"/>
              </a:rPr>
              <a:t>Placeholder</a:t>
            </a:r>
          </a:p>
        </p:txBody>
      </p:sp>
      <p:grpSp>
        <p:nvGrpSpPr>
          <p:cNvPr id="26" name="Graphic 24" descr="Users outline">
            <a:extLst>
              <a:ext uri="{FF2B5EF4-FFF2-40B4-BE49-F238E27FC236}">
                <a16:creationId xmlns:a16="http://schemas.microsoft.com/office/drawing/2014/main" id="{E1D07FB8-04C5-F6E9-2447-6DD1061E6495}"/>
              </a:ext>
            </a:extLst>
          </p:cNvPr>
          <p:cNvGrpSpPr/>
          <p:nvPr/>
        </p:nvGrpSpPr>
        <p:grpSpPr>
          <a:xfrm>
            <a:off x="5563578" y="3464400"/>
            <a:ext cx="1064847" cy="646503"/>
            <a:chOff x="5694438" y="3533089"/>
            <a:chExt cx="800035" cy="485727"/>
          </a:xfrm>
          <a:solidFill>
            <a:schemeClr val="bg1"/>
          </a:solidFill>
        </p:grpSpPr>
        <p:sp>
          <p:nvSpPr>
            <p:cNvPr id="27" name="Freeform: Shape 26">
              <a:extLst>
                <a:ext uri="{FF2B5EF4-FFF2-40B4-BE49-F238E27FC236}">
                  <a16:creationId xmlns:a16="http://schemas.microsoft.com/office/drawing/2014/main" id="{05F34531-7703-F8D8-E423-BD638E4C6A72}"/>
                </a:ext>
              </a:extLst>
            </p:cNvPr>
            <p:cNvSpPr/>
            <p:nvPr/>
          </p:nvSpPr>
          <p:spPr>
            <a:xfrm>
              <a:off x="5780087" y="3533089"/>
              <a:ext cx="171450" cy="171450"/>
            </a:xfrm>
            <a:custGeom>
              <a:avLst/>
              <a:gdLst>
                <a:gd name="connsiteX0" fmla="*/ 85725 w 171450"/>
                <a:gd name="connsiteY0" fmla="*/ 171450 h 171450"/>
                <a:gd name="connsiteX1" fmla="*/ 171450 w 171450"/>
                <a:gd name="connsiteY1" fmla="*/ 85725 h 171450"/>
                <a:gd name="connsiteX2" fmla="*/ 85725 w 171450"/>
                <a:gd name="connsiteY2" fmla="*/ 0 h 171450"/>
                <a:gd name="connsiteX3" fmla="*/ 0 w 171450"/>
                <a:gd name="connsiteY3" fmla="*/ 85725 h 171450"/>
                <a:gd name="connsiteX4" fmla="*/ 85725 w 171450"/>
                <a:gd name="connsiteY4" fmla="*/ 171450 h 171450"/>
                <a:gd name="connsiteX5" fmla="*/ 85725 w 171450"/>
                <a:gd name="connsiteY5" fmla="*/ 19002 h 171450"/>
                <a:gd name="connsiteX6" fmla="*/ 152400 w 171450"/>
                <a:gd name="connsiteY6" fmla="*/ 85677 h 171450"/>
                <a:gd name="connsiteX7" fmla="*/ 85725 w 171450"/>
                <a:gd name="connsiteY7" fmla="*/ 152352 h 171450"/>
                <a:gd name="connsiteX8" fmla="*/ 19050 w 171450"/>
                <a:gd name="connsiteY8" fmla="*/ 85677 h 171450"/>
                <a:gd name="connsiteX9" fmla="*/ 85725 w 171450"/>
                <a:gd name="connsiteY9" fmla="*/ 1900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1450" h="171450">
                  <a:moveTo>
                    <a:pt x="85725" y="171450"/>
                  </a:moveTo>
                  <a:cubicBezTo>
                    <a:pt x="133070" y="171450"/>
                    <a:pt x="171450" y="133070"/>
                    <a:pt x="171450" y="85725"/>
                  </a:cubicBezTo>
                  <a:cubicBezTo>
                    <a:pt x="171450" y="38380"/>
                    <a:pt x="133070" y="0"/>
                    <a:pt x="85725" y="0"/>
                  </a:cubicBezTo>
                  <a:cubicBezTo>
                    <a:pt x="38380" y="0"/>
                    <a:pt x="0" y="38380"/>
                    <a:pt x="0" y="85725"/>
                  </a:cubicBezTo>
                  <a:cubicBezTo>
                    <a:pt x="0" y="133070"/>
                    <a:pt x="38380" y="171450"/>
                    <a:pt x="85725" y="171450"/>
                  </a:cubicBezTo>
                  <a:close/>
                  <a:moveTo>
                    <a:pt x="85725" y="19002"/>
                  </a:moveTo>
                  <a:cubicBezTo>
                    <a:pt x="122549" y="19002"/>
                    <a:pt x="152400" y="48854"/>
                    <a:pt x="152400" y="85677"/>
                  </a:cubicBezTo>
                  <a:cubicBezTo>
                    <a:pt x="152400" y="122501"/>
                    <a:pt x="122549" y="152352"/>
                    <a:pt x="85725" y="152352"/>
                  </a:cubicBezTo>
                  <a:cubicBezTo>
                    <a:pt x="48901" y="152352"/>
                    <a:pt x="19050" y="122501"/>
                    <a:pt x="19050" y="85677"/>
                  </a:cubicBezTo>
                  <a:cubicBezTo>
                    <a:pt x="19098" y="48874"/>
                    <a:pt x="48921" y="19050"/>
                    <a:pt x="85725" y="19002"/>
                  </a:cubicBezTo>
                  <a:close/>
                </a:path>
              </a:pathLst>
            </a:custGeom>
            <a:grpFill/>
            <a:ln w="9525" cap="flat">
              <a:noFill/>
              <a:prstDash val="solid"/>
              <a:miter/>
            </a:ln>
          </p:spPr>
          <p:txBody>
            <a:bodyPr rtlCol="0" anchor="ctr"/>
            <a:lstStyle/>
            <a:p>
              <a:endParaRPr lang="en-IN"/>
            </a:p>
          </p:txBody>
        </p:sp>
        <p:sp>
          <p:nvSpPr>
            <p:cNvPr id="28" name="Freeform: Shape 27">
              <a:extLst>
                <a:ext uri="{FF2B5EF4-FFF2-40B4-BE49-F238E27FC236}">
                  <a16:creationId xmlns:a16="http://schemas.microsoft.com/office/drawing/2014/main" id="{CDB14844-200C-08DE-F12B-1AA7898EAEDF}"/>
                </a:ext>
              </a:extLst>
            </p:cNvPr>
            <p:cNvSpPr/>
            <p:nvPr/>
          </p:nvSpPr>
          <p:spPr>
            <a:xfrm>
              <a:off x="6237287" y="3533089"/>
              <a:ext cx="171450" cy="171450"/>
            </a:xfrm>
            <a:custGeom>
              <a:avLst/>
              <a:gdLst>
                <a:gd name="connsiteX0" fmla="*/ 85725 w 171450"/>
                <a:gd name="connsiteY0" fmla="*/ 171450 h 171450"/>
                <a:gd name="connsiteX1" fmla="*/ 171450 w 171450"/>
                <a:gd name="connsiteY1" fmla="*/ 85725 h 171450"/>
                <a:gd name="connsiteX2" fmla="*/ 85725 w 171450"/>
                <a:gd name="connsiteY2" fmla="*/ 0 h 171450"/>
                <a:gd name="connsiteX3" fmla="*/ 0 w 171450"/>
                <a:gd name="connsiteY3" fmla="*/ 85725 h 171450"/>
                <a:gd name="connsiteX4" fmla="*/ 85725 w 171450"/>
                <a:gd name="connsiteY4" fmla="*/ 171450 h 171450"/>
                <a:gd name="connsiteX5" fmla="*/ 85725 w 171450"/>
                <a:gd name="connsiteY5" fmla="*/ 19002 h 171450"/>
                <a:gd name="connsiteX6" fmla="*/ 152400 w 171450"/>
                <a:gd name="connsiteY6" fmla="*/ 85677 h 171450"/>
                <a:gd name="connsiteX7" fmla="*/ 85725 w 171450"/>
                <a:gd name="connsiteY7" fmla="*/ 152352 h 171450"/>
                <a:gd name="connsiteX8" fmla="*/ 19050 w 171450"/>
                <a:gd name="connsiteY8" fmla="*/ 85677 h 171450"/>
                <a:gd name="connsiteX9" fmla="*/ 85725 w 171450"/>
                <a:gd name="connsiteY9" fmla="*/ 1900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1450" h="171450">
                  <a:moveTo>
                    <a:pt x="85725" y="171450"/>
                  </a:moveTo>
                  <a:cubicBezTo>
                    <a:pt x="133070" y="171450"/>
                    <a:pt x="171450" y="133070"/>
                    <a:pt x="171450" y="85725"/>
                  </a:cubicBezTo>
                  <a:cubicBezTo>
                    <a:pt x="171450" y="38380"/>
                    <a:pt x="133070" y="0"/>
                    <a:pt x="85725" y="0"/>
                  </a:cubicBezTo>
                  <a:cubicBezTo>
                    <a:pt x="38380" y="0"/>
                    <a:pt x="0" y="38380"/>
                    <a:pt x="0" y="85725"/>
                  </a:cubicBezTo>
                  <a:cubicBezTo>
                    <a:pt x="0" y="133070"/>
                    <a:pt x="38380" y="171450"/>
                    <a:pt x="85725" y="171450"/>
                  </a:cubicBezTo>
                  <a:close/>
                  <a:moveTo>
                    <a:pt x="85725" y="19002"/>
                  </a:moveTo>
                  <a:cubicBezTo>
                    <a:pt x="122549" y="19002"/>
                    <a:pt x="152400" y="48854"/>
                    <a:pt x="152400" y="85677"/>
                  </a:cubicBezTo>
                  <a:cubicBezTo>
                    <a:pt x="152400" y="122501"/>
                    <a:pt x="122549" y="152352"/>
                    <a:pt x="85725" y="152352"/>
                  </a:cubicBezTo>
                  <a:cubicBezTo>
                    <a:pt x="48901" y="152352"/>
                    <a:pt x="19050" y="122501"/>
                    <a:pt x="19050" y="85677"/>
                  </a:cubicBezTo>
                  <a:cubicBezTo>
                    <a:pt x="19098" y="48874"/>
                    <a:pt x="48921" y="19050"/>
                    <a:pt x="85725" y="19002"/>
                  </a:cubicBezTo>
                  <a:close/>
                </a:path>
              </a:pathLst>
            </a:custGeom>
            <a:grpFill/>
            <a:ln w="9525"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3BE11DB7-4985-F44F-B4B2-89B4BAE5AC0E}"/>
                </a:ext>
              </a:extLst>
            </p:cNvPr>
            <p:cNvSpPr/>
            <p:nvPr/>
          </p:nvSpPr>
          <p:spPr>
            <a:xfrm>
              <a:off x="6205387" y="3725351"/>
              <a:ext cx="289085" cy="161925"/>
            </a:xfrm>
            <a:custGeom>
              <a:avLst/>
              <a:gdLst>
                <a:gd name="connsiteX0" fmla="*/ 269072 w 289085"/>
                <a:gd name="connsiteY0" fmla="*/ 50473 h 161925"/>
                <a:gd name="connsiteX1" fmla="*/ 186709 w 289085"/>
                <a:gd name="connsiteY1" fmla="*/ 11125 h 161925"/>
                <a:gd name="connsiteX2" fmla="*/ 117624 w 289085"/>
                <a:gd name="connsiteY2" fmla="*/ 0 h 161925"/>
                <a:gd name="connsiteX3" fmla="*/ 48749 w 289085"/>
                <a:gd name="connsiteY3" fmla="*/ 11078 h 161925"/>
                <a:gd name="connsiteX4" fmla="*/ 3124 w 289085"/>
                <a:gd name="connsiteY4" fmla="*/ 28461 h 161925"/>
                <a:gd name="connsiteX5" fmla="*/ 0 w 289085"/>
                <a:gd name="connsiteY5" fmla="*/ 51702 h 161925"/>
                <a:gd name="connsiteX6" fmla="*/ 54083 w 289085"/>
                <a:gd name="connsiteY6" fmla="*/ 29356 h 161925"/>
                <a:gd name="connsiteX7" fmla="*/ 117624 w 289085"/>
                <a:gd name="connsiteY7" fmla="*/ 19050 h 161925"/>
                <a:gd name="connsiteX8" fmla="*/ 181861 w 289085"/>
                <a:gd name="connsiteY8" fmla="*/ 29528 h 161925"/>
                <a:gd name="connsiteX9" fmla="*/ 257223 w 289085"/>
                <a:gd name="connsiteY9" fmla="*/ 65389 h 161925"/>
                <a:gd name="connsiteX10" fmla="*/ 258042 w 289085"/>
                <a:gd name="connsiteY10" fmla="*/ 65999 h 161925"/>
                <a:gd name="connsiteX11" fmla="*/ 270024 w 289085"/>
                <a:gd name="connsiteY11" fmla="*/ 90488 h 161925"/>
                <a:gd name="connsiteX12" fmla="*/ 270024 w 289085"/>
                <a:gd name="connsiteY12" fmla="*/ 161925 h 161925"/>
                <a:gd name="connsiteX13" fmla="*/ 289074 w 289085"/>
                <a:gd name="connsiteY13" fmla="*/ 161925 h 161925"/>
                <a:gd name="connsiteX14" fmla="*/ 289074 w 289085"/>
                <a:gd name="connsiteY14" fmla="*/ 90488 h 161925"/>
                <a:gd name="connsiteX15" fmla="*/ 269072 w 289085"/>
                <a:gd name="connsiteY15" fmla="*/ 50473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9085" h="161925">
                  <a:moveTo>
                    <a:pt x="269072" y="50473"/>
                  </a:moveTo>
                  <a:cubicBezTo>
                    <a:pt x="244794" y="31541"/>
                    <a:pt x="216691" y="18115"/>
                    <a:pt x="186709" y="11125"/>
                  </a:cubicBezTo>
                  <a:cubicBezTo>
                    <a:pt x="164264" y="4422"/>
                    <a:pt x="141039" y="682"/>
                    <a:pt x="117624" y="0"/>
                  </a:cubicBezTo>
                  <a:cubicBezTo>
                    <a:pt x="94224" y="24"/>
                    <a:pt x="70976" y="3763"/>
                    <a:pt x="48749" y="11078"/>
                  </a:cubicBezTo>
                  <a:cubicBezTo>
                    <a:pt x="32945" y="15169"/>
                    <a:pt x="17644" y="20999"/>
                    <a:pt x="3124" y="28461"/>
                  </a:cubicBezTo>
                  <a:cubicBezTo>
                    <a:pt x="2891" y="36295"/>
                    <a:pt x="1844" y="44084"/>
                    <a:pt x="0" y="51702"/>
                  </a:cubicBezTo>
                  <a:cubicBezTo>
                    <a:pt x="16938" y="41851"/>
                    <a:pt x="35131" y="34335"/>
                    <a:pt x="54083" y="29356"/>
                  </a:cubicBezTo>
                  <a:cubicBezTo>
                    <a:pt x="74593" y="22617"/>
                    <a:pt x="96035" y="19140"/>
                    <a:pt x="117624" y="19050"/>
                  </a:cubicBezTo>
                  <a:cubicBezTo>
                    <a:pt x="139399" y="19752"/>
                    <a:pt x="160992" y="23273"/>
                    <a:pt x="181861" y="29528"/>
                  </a:cubicBezTo>
                  <a:cubicBezTo>
                    <a:pt x="209299" y="35836"/>
                    <a:pt x="235021" y="48077"/>
                    <a:pt x="257223" y="65389"/>
                  </a:cubicBezTo>
                  <a:lnTo>
                    <a:pt x="258042" y="65999"/>
                  </a:lnTo>
                  <a:cubicBezTo>
                    <a:pt x="265876" y="71647"/>
                    <a:pt x="270372" y="80836"/>
                    <a:pt x="270024" y="90488"/>
                  </a:cubicBezTo>
                  <a:lnTo>
                    <a:pt x="270024" y="161925"/>
                  </a:lnTo>
                  <a:lnTo>
                    <a:pt x="289074" y="161925"/>
                  </a:lnTo>
                  <a:lnTo>
                    <a:pt x="289074" y="90488"/>
                  </a:lnTo>
                  <a:cubicBezTo>
                    <a:pt x="289422" y="74665"/>
                    <a:pt x="281936" y="59690"/>
                    <a:pt x="269072" y="50473"/>
                  </a:cubicBezTo>
                  <a:close/>
                </a:path>
              </a:pathLst>
            </a:custGeom>
            <a:grpFill/>
            <a:ln w="9525" cap="flat">
              <a:noFill/>
              <a:prstDash val="solid"/>
              <a:miter/>
            </a:ln>
          </p:spPr>
          <p:txBody>
            <a:bodyPr rtlCol="0" anchor="ctr"/>
            <a:lstStyle/>
            <a:p>
              <a:endParaRPr lang="en-IN"/>
            </a:p>
          </p:txBody>
        </p:sp>
        <p:sp>
          <p:nvSpPr>
            <p:cNvPr id="30" name="Freeform: Shape 29">
              <a:extLst>
                <a:ext uri="{FF2B5EF4-FFF2-40B4-BE49-F238E27FC236}">
                  <a16:creationId xmlns:a16="http://schemas.microsoft.com/office/drawing/2014/main" id="{6AA141D1-1FE3-C54B-FF15-6FB56E0E8592}"/>
                </a:ext>
              </a:extLst>
            </p:cNvPr>
            <p:cNvSpPr/>
            <p:nvPr/>
          </p:nvSpPr>
          <p:spPr>
            <a:xfrm>
              <a:off x="5694438" y="3725351"/>
              <a:ext cx="288597" cy="161925"/>
            </a:xfrm>
            <a:custGeom>
              <a:avLst/>
              <a:gdLst>
                <a:gd name="connsiteX0" fmla="*/ 288598 w 288597"/>
                <a:gd name="connsiteY0" fmla="*/ 50225 h 161925"/>
                <a:gd name="connsiteX1" fmla="*/ 285740 w 288597"/>
                <a:gd name="connsiteY1" fmla="*/ 27289 h 161925"/>
                <a:gd name="connsiteX2" fmla="*/ 240440 w 288597"/>
                <a:gd name="connsiteY2" fmla="*/ 11097 h 161925"/>
                <a:gd name="connsiteX3" fmla="*/ 171374 w 288597"/>
                <a:gd name="connsiteY3" fmla="*/ 0 h 161925"/>
                <a:gd name="connsiteX4" fmla="*/ 102499 w 288597"/>
                <a:gd name="connsiteY4" fmla="*/ 11078 h 161925"/>
                <a:gd name="connsiteX5" fmla="*/ 19564 w 288597"/>
                <a:gd name="connsiteY5" fmla="*/ 50787 h 161925"/>
                <a:gd name="connsiteX6" fmla="*/ 0 w 288597"/>
                <a:gd name="connsiteY6" fmla="*/ 90488 h 161925"/>
                <a:gd name="connsiteX7" fmla="*/ 0 w 288597"/>
                <a:gd name="connsiteY7" fmla="*/ 161925 h 161925"/>
                <a:gd name="connsiteX8" fmla="*/ 19050 w 288597"/>
                <a:gd name="connsiteY8" fmla="*/ 161925 h 161925"/>
                <a:gd name="connsiteX9" fmla="*/ 19050 w 288597"/>
                <a:gd name="connsiteY9" fmla="*/ 90488 h 161925"/>
                <a:gd name="connsiteX10" fmla="*/ 31128 w 288597"/>
                <a:gd name="connsiteY10" fmla="*/ 65932 h 161925"/>
                <a:gd name="connsiteX11" fmla="*/ 107871 w 288597"/>
                <a:gd name="connsiteY11" fmla="*/ 29356 h 161925"/>
                <a:gd name="connsiteX12" fmla="*/ 171374 w 288597"/>
                <a:gd name="connsiteY12" fmla="*/ 19050 h 161925"/>
                <a:gd name="connsiteX13" fmla="*/ 235610 w 288597"/>
                <a:gd name="connsiteY13" fmla="*/ 29528 h 161925"/>
                <a:gd name="connsiteX14" fmla="*/ 288598 w 288597"/>
                <a:gd name="connsiteY14" fmla="*/ 50225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8597" h="161925">
                  <a:moveTo>
                    <a:pt x="288598" y="50225"/>
                  </a:moveTo>
                  <a:cubicBezTo>
                    <a:pt x="286864" y="42698"/>
                    <a:pt x="285906" y="35012"/>
                    <a:pt x="285740" y="27289"/>
                  </a:cubicBezTo>
                  <a:cubicBezTo>
                    <a:pt x="271205" y="20426"/>
                    <a:pt x="256032" y="15003"/>
                    <a:pt x="240440" y="11097"/>
                  </a:cubicBezTo>
                  <a:cubicBezTo>
                    <a:pt x="218000" y="4405"/>
                    <a:pt x="194781" y="674"/>
                    <a:pt x="171374" y="0"/>
                  </a:cubicBezTo>
                  <a:cubicBezTo>
                    <a:pt x="147974" y="24"/>
                    <a:pt x="124726" y="3763"/>
                    <a:pt x="102499" y="11078"/>
                  </a:cubicBezTo>
                  <a:cubicBezTo>
                    <a:pt x="72686" y="19206"/>
                    <a:pt x="44588" y="32659"/>
                    <a:pt x="19564" y="50787"/>
                  </a:cubicBezTo>
                  <a:cubicBezTo>
                    <a:pt x="7241" y="60272"/>
                    <a:pt x="15" y="74937"/>
                    <a:pt x="0" y="90488"/>
                  </a:cubicBezTo>
                  <a:lnTo>
                    <a:pt x="0" y="161925"/>
                  </a:lnTo>
                  <a:lnTo>
                    <a:pt x="19050" y="161925"/>
                  </a:lnTo>
                  <a:lnTo>
                    <a:pt x="19050" y="90488"/>
                  </a:lnTo>
                  <a:cubicBezTo>
                    <a:pt x="19068" y="80877"/>
                    <a:pt x="23526" y="71813"/>
                    <a:pt x="31128" y="65932"/>
                  </a:cubicBezTo>
                  <a:cubicBezTo>
                    <a:pt x="54306" y="49233"/>
                    <a:pt x="80301" y="36843"/>
                    <a:pt x="107871" y="29356"/>
                  </a:cubicBezTo>
                  <a:cubicBezTo>
                    <a:pt x="128369" y="22621"/>
                    <a:pt x="149798" y="19143"/>
                    <a:pt x="171374" y="19050"/>
                  </a:cubicBezTo>
                  <a:cubicBezTo>
                    <a:pt x="193149" y="19752"/>
                    <a:pt x="214741" y="23274"/>
                    <a:pt x="235610" y="29528"/>
                  </a:cubicBezTo>
                  <a:cubicBezTo>
                    <a:pt x="254108" y="34061"/>
                    <a:pt x="271924" y="41021"/>
                    <a:pt x="288598" y="50225"/>
                  </a:cubicBezTo>
                  <a:close/>
                </a:path>
              </a:pathLst>
            </a:custGeom>
            <a:grpFill/>
            <a:ln w="9525"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76FA5B1C-DD6A-7B68-2568-C1AA3870CDC0}"/>
                </a:ext>
              </a:extLst>
            </p:cNvPr>
            <p:cNvSpPr/>
            <p:nvPr/>
          </p:nvSpPr>
          <p:spPr>
            <a:xfrm>
              <a:off x="5922962" y="3856892"/>
              <a:ext cx="342911" cy="161925"/>
            </a:xfrm>
            <a:custGeom>
              <a:avLst/>
              <a:gdLst>
                <a:gd name="connsiteX0" fmla="*/ 322898 w 342911"/>
                <a:gd name="connsiteY0" fmla="*/ 50482 h 161925"/>
                <a:gd name="connsiteX1" fmla="*/ 240535 w 342911"/>
                <a:gd name="connsiteY1" fmla="*/ 11135 h 161925"/>
                <a:gd name="connsiteX2" fmla="*/ 171450 w 342911"/>
                <a:gd name="connsiteY2" fmla="*/ 0 h 161925"/>
                <a:gd name="connsiteX3" fmla="*/ 102594 w 342911"/>
                <a:gd name="connsiteY3" fmla="*/ 11078 h 161925"/>
                <a:gd name="connsiteX4" fmla="*/ 19660 w 342911"/>
                <a:gd name="connsiteY4" fmla="*/ 50787 h 161925"/>
                <a:gd name="connsiteX5" fmla="*/ 0 w 342911"/>
                <a:gd name="connsiteY5" fmla="*/ 90488 h 161925"/>
                <a:gd name="connsiteX6" fmla="*/ 0 w 342911"/>
                <a:gd name="connsiteY6" fmla="*/ 161925 h 161925"/>
                <a:gd name="connsiteX7" fmla="*/ 19050 w 342911"/>
                <a:gd name="connsiteY7" fmla="*/ 161925 h 161925"/>
                <a:gd name="connsiteX8" fmla="*/ 19050 w 342911"/>
                <a:gd name="connsiteY8" fmla="*/ 90488 h 161925"/>
                <a:gd name="connsiteX9" fmla="*/ 31137 w 342911"/>
                <a:gd name="connsiteY9" fmla="*/ 65932 h 161925"/>
                <a:gd name="connsiteX10" fmla="*/ 107871 w 342911"/>
                <a:gd name="connsiteY10" fmla="*/ 29356 h 161925"/>
                <a:gd name="connsiteX11" fmla="*/ 171450 w 342911"/>
                <a:gd name="connsiteY11" fmla="*/ 19050 h 161925"/>
                <a:gd name="connsiteX12" fmla="*/ 235696 w 342911"/>
                <a:gd name="connsiteY12" fmla="*/ 29527 h 161925"/>
                <a:gd name="connsiteX13" fmla="*/ 311048 w 342911"/>
                <a:gd name="connsiteY13" fmla="*/ 65380 h 161925"/>
                <a:gd name="connsiteX14" fmla="*/ 311868 w 342911"/>
                <a:gd name="connsiteY14" fmla="*/ 65989 h 161925"/>
                <a:gd name="connsiteX15" fmla="*/ 323850 w 342911"/>
                <a:gd name="connsiteY15" fmla="*/ 90488 h 161925"/>
                <a:gd name="connsiteX16" fmla="*/ 323850 w 342911"/>
                <a:gd name="connsiteY16" fmla="*/ 161925 h 161925"/>
                <a:gd name="connsiteX17" fmla="*/ 342900 w 342911"/>
                <a:gd name="connsiteY17" fmla="*/ 161925 h 161925"/>
                <a:gd name="connsiteX18" fmla="*/ 342900 w 342911"/>
                <a:gd name="connsiteY18" fmla="*/ 90488 h 161925"/>
                <a:gd name="connsiteX19" fmla="*/ 322898 w 342911"/>
                <a:gd name="connsiteY19" fmla="*/ 50482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42911" h="161925">
                  <a:moveTo>
                    <a:pt x="322898" y="50482"/>
                  </a:moveTo>
                  <a:cubicBezTo>
                    <a:pt x="298622" y="31548"/>
                    <a:pt x="270518" y="18121"/>
                    <a:pt x="240535" y="11135"/>
                  </a:cubicBezTo>
                  <a:cubicBezTo>
                    <a:pt x="218089" y="4433"/>
                    <a:pt x="194864" y="691"/>
                    <a:pt x="171450" y="0"/>
                  </a:cubicBezTo>
                  <a:cubicBezTo>
                    <a:pt x="148057" y="23"/>
                    <a:pt x="124815" y="3762"/>
                    <a:pt x="102594" y="11078"/>
                  </a:cubicBezTo>
                  <a:cubicBezTo>
                    <a:pt x="72779" y="19201"/>
                    <a:pt x="44681" y="32654"/>
                    <a:pt x="19660" y="50787"/>
                  </a:cubicBezTo>
                  <a:cubicBezTo>
                    <a:pt x="7297" y="60250"/>
                    <a:pt x="33" y="74919"/>
                    <a:pt x="0" y="90488"/>
                  </a:cubicBezTo>
                  <a:lnTo>
                    <a:pt x="0" y="161925"/>
                  </a:lnTo>
                  <a:lnTo>
                    <a:pt x="19050" y="161925"/>
                  </a:lnTo>
                  <a:lnTo>
                    <a:pt x="19050" y="90488"/>
                  </a:lnTo>
                  <a:cubicBezTo>
                    <a:pt x="19067" y="80874"/>
                    <a:pt x="23530" y="71809"/>
                    <a:pt x="31137" y="65932"/>
                  </a:cubicBezTo>
                  <a:cubicBezTo>
                    <a:pt x="54310" y="49229"/>
                    <a:pt x="80303" y="36839"/>
                    <a:pt x="107871" y="29356"/>
                  </a:cubicBezTo>
                  <a:cubicBezTo>
                    <a:pt x="128393" y="22613"/>
                    <a:pt x="149848" y="19136"/>
                    <a:pt x="171450" y="19050"/>
                  </a:cubicBezTo>
                  <a:cubicBezTo>
                    <a:pt x="193229" y="19748"/>
                    <a:pt x="214824" y="23270"/>
                    <a:pt x="235696" y="29527"/>
                  </a:cubicBezTo>
                  <a:cubicBezTo>
                    <a:pt x="263132" y="35827"/>
                    <a:pt x="288853" y="48065"/>
                    <a:pt x="311048" y="65380"/>
                  </a:cubicBezTo>
                  <a:lnTo>
                    <a:pt x="311868" y="65989"/>
                  </a:lnTo>
                  <a:cubicBezTo>
                    <a:pt x="319704" y="71641"/>
                    <a:pt x="324199" y="80833"/>
                    <a:pt x="323850" y="90488"/>
                  </a:cubicBezTo>
                  <a:lnTo>
                    <a:pt x="323850" y="161925"/>
                  </a:lnTo>
                  <a:lnTo>
                    <a:pt x="342900" y="161925"/>
                  </a:lnTo>
                  <a:lnTo>
                    <a:pt x="342900" y="90488"/>
                  </a:lnTo>
                  <a:cubicBezTo>
                    <a:pt x="343245" y="74668"/>
                    <a:pt x="335760" y="59698"/>
                    <a:pt x="322898" y="50482"/>
                  </a:cubicBezTo>
                  <a:close/>
                </a:path>
              </a:pathLst>
            </a:custGeom>
            <a:grpFill/>
            <a:ln w="9525" cap="flat">
              <a:noFill/>
              <a:prstDash val="solid"/>
              <a:miter/>
            </a:ln>
          </p:spPr>
          <p:txBody>
            <a:bodyPr rtlCol="0" anchor="ctr"/>
            <a:lstStyle/>
            <a:p>
              <a:endParaRPr lang="en-IN"/>
            </a:p>
          </p:txBody>
        </p:sp>
        <p:sp>
          <p:nvSpPr>
            <p:cNvPr id="42" name="Freeform: Shape 41">
              <a:extLst>
                <a:ext uri="{FF2B5EF4-FFF2-40B4-BE49-F238E27FC236}">
                  <a16:creationId xmlns:a16="http://schemas.microsoft.com/office/drawing/2014/main" id="{12F99B7B-4120-18CC-C1AE-C003DD21B6D5}"/>
                </a:ext>
              </a:extLst>
            </p:cNvPr>
            <p:cNvSpPr/>
            <p:nvPr/>
          </p:nvSpPr>
          <p:spPr>
            <a:xfrm>
              <a:off x="6008687" y="3664629"/>
              <a:ext cx="171450" cy="171450"/>
            </a:xfrm>
            <a:custGeom>
              <a:avLst/>
              <a:gdLst>
                <a:gd name="connsiteX0" fmla="*/ 85725 w 171450"/>
                <a:gd name="connsiteY0" fmla="*/ 171450 h 171450"/>
                <a:gd name="connsiteX1" fmla="*/ 171450 w 171450"/>
                <a:gd name="connsiteY1" fmla="*/ 85725 h 171450"/>
                <a:gd name="connsiteX2" fmla="*/ 85725 w 171450"/>
                <a:gd name="connsiteY2" fmla="*/ 0 h 171450"/>
                <a:gd name="connsiteX3" fmla="*/ 0 w 171450"/>
                <a:gd name="connsiteY3" fmla="*/ 85725 h 171450"/>
                <a:gd name="connsiteX4" fmla="*/ 85725 w 171450"/>
                <a:gd name="connsiteY4" fmla="*/ 171450 h 171450"/>
                <a:gd name="connsiteX5" fmla="*/ 85725 w 171450"/>
                <a:gd name="connsiteY5" fmla="*/ 19050 h 171450"/>
                <a:gd name="connsiteX6" fmla="*/ 152400 w 171450"/>
                <a:gd name="connsiteY6" fmla="*/ 85725 h 171450"/>
                <a:gd name="connsiteX7" fmla="*/ 85725 w 171450"/>
                <a:gd name="connsiteY7" fmla="*/ 152400 h 171450"/>
                <a:gd name="connsiteX8" fmla="*/ 19050 w 171450"/>
                <a:gd name="connsiteY8" fmla="*/ 85725 h 171450"/>
                <a:gd name="connsiteX9" fmla="*/ 85725 w 171450"/>
                <a:gd name="connsiteY9" fmla="*/ 1900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1450" h="171450">
                  <a:moveTo>
                    <a:pt x="85725" y="171450"/>
                  </a:moveTo>
                  <a:cubicBezTo>
                    <a:pt x="133070" y="171450"/>
                    <a:pt x="171450" y="133070"/>
                    <a:pt x="171450" y="85725"/>
                  </a:cubicBezTo>
                  <a:cubicBezTo>
                    <a:pt x="171450" y="38380"/>
                    <a:pt x="133070" y="0"/>
                    <a:pt x="85725" y="0"/>
                  </a:cubicBezTo>
                  <a:cubicBezTo>
                    <a:pt x="38380" y="0"/>
                    <a:pt x="0" y="38380"/>
                    <a:pt x="0" y="85725"/>
                  </a:cubicBezTo>
                  <a:cubicBezTo>
                    <a:pt x="0" y="133070"/>
                    <a:pt x="38380" y="171450"/>
                    <a:pt x="85725" y="171450"/>
                  </a:cubicBezTo>
                  <a:close/>
                  <a:moveTo>
                    <a:pt x="85725" y="19050"/>
                  </a:moveTo>
                  <a:cubicBezTo>
                    <a:pt x="122549" y="19050"/>
                    <a:pt x="152400" y="48901"/>
                    <a:pt x="152400" y="85725"/>
                  </a:cubicBezTo>
                  <a:cubicBezTo>
                    <a:pt x="152400" y="122549"/>
                    <a:pt x="122549" y="152400"/>
                    <a:pt x="85725" y="152400"/>
                  </a:cubicBezTo>
                  <a:cubicBezTo>
                    <a:pt x="48901" y="152400"/>
                    <a:pt x="19050" y="122549"/>
                    <a:pt x="19050" y="85725"/>
                  </a:cubicBezTo>
                  <a:cubicBezTo>
                    <a:pt x="19077" y="48904"/>
                    <a:pt x="48904" y="19055"/>
                    <a:pt x="85725" y="19002"/>
                  </a:cubicBezTo>
                  <a:close/>
                </a:path>
              </a:pathLst>
            </a:custGeom>
            <a:grpFill/>
            <a:ln w="9525" cap="flat">
              <a:noFill/>
              <a:prstDash val="solid"/>
              <a:miter/>
            </a:ln>
          </p:spPr>
          <p:txBody>
            <a:bodyPr rtlCol="0" anchor="ctr"/>
            <a:lstStyle/>
            <a:p>
              <a:endParaRPr lang="en-IN"/>
            </a:p>
          </p:txBody>
        </p:sp>
      </p:grpSp>
    </p:spTree>
    <p:extLst>
      <p:ext uri="{BB962C8B-B14F-4D97-AF65-F5344CB8AC3E}">
        <p14:creationId xmlns:p14="http://schemas.microsoft.com/office/powerpoint/2010/main" val="6864161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13">
            <a:hlinkClick r:id="rId3"/>
          </p:cNvPr>
          <p:cNvSpPr/>
          <p:nvPr/>
        </p:nvSpPr>
        <p:spPr>
          <a:xfrm>
            <a:off x="7466887" y="4650414"/>
            <a:ext cx="2838343" cy="609282"/>
          </a:xfrm>
          <a:prstGeom prst="roundRect">
            <a:avLst/>
          </a:prstGeom>
          <a:solidFill>
            <a:srgbClr val="F794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621">
              <a:defRPr/>
            </a:pPr>
            <a:endParaRPr lang="es-UY" sz="2398" b="1" dirty="0">
              <a:solidFill>
                <a:prstClr val="white"/>
              </a:solidFill>
              <a:latin typeface="Calibri"/>
            </a:endParaRPr>
          </a:p>
        </p:txBody>
      </p:sp>
      <p:sp>
        <p:nvSpPr>
          <p:cNvPr id="17" name="Freeform 19"/>
          <p:cNvSpPr>
            <a:spLocks noChangeAspect="1" noEditPoints="1"/>
          </p:cNvSpPr>
          <p:nvPr/>
        </p:nvSpPr>
        <p:spPr bwMode="auto">
          <a:xfrm rot="7401880">
            <a:off x="5371515" y="1595931"/>
            <a:ext cx="1843715" cy="742564"/>
          </a:xfrm>
          <a:custGeom>
            <a:avLst/>
            <a:gdLst>
              <a:gd name="T0" fmla="*/ 715 w 868"/>
              <a:gd name="T1" fmla="*/ 128 h 351"/>
              <a:gd name="T2" fmla="*/ 363 w 868"/>
              <a:gd name="T3" fmla="*/ 50 h 351"/>
              <a:gd name="T4" fmla="*/ 226 w 868"/>
              <a:gd name="T5" fmla="*/ 94 h 351"/>
              <a:gd name="T6" fmla="*/ 155 w 868"/>
              <a:gd name="T7" fmla="*/ 112 h 351"/>
              <a:gd name="T8" fmla="*/ 111 w 868"/>
              <a:gd name="T9" fmla="*/ 138 h 351"/>
              <a:gd name="T10" fmla="*/ 85 w 868"/>
              <a:gd name="T11" fmla="*/ 163 h 351"/>
              <a:gd name="T12" fmla="*/ 104 w 868"/>
              <a:gd name="T13" fmla="*/ 185 h 351"/>
              <a:gd name="T14" fmla="*/ 69 w 868"/>
              <a:gd name="T15" fmla="*/ 174 h 351"/>
              <a:gd name="T16" fmla="*/ 92 w 868"/>
              <a:gd name="T17" fmla="*/ 203 h 351"/>
              <a:gd name="T18" fmla="*/ 66 w 868"/>
              <a:gd name="T19" fmla="*/ 192 h 351"/>
              <a:gd name="T20" fmla="*/ 75 w 868"/>
              <a:gd name="T21" fmla="*/ 207 h 351"/>
              <a:gd name="T22" fmla="*/ 72 w 868"/>
              <a:gd name="T23" fmla="*/ 224 h 351"/>
              <a:gd name="T24" fmla="*/ 64 w 868"/>
              <a:gd name="T25" fmla="*/ 228 h 351"/>
              <a:gd name="T26" fmla="*/ 29 w 868"/>
              <a:gd name="T27" fmla="*/ 217 h 351"/>
              <a:gd name="T28" fmla="*/ 31 w 868"/>
              <a:gd name="T29" fmla="*/ 228 h 351"/>
              <a:gd name="T30" fmla="*/ 53 w 868"/>
              <a:gd name="T31" fmla="*/ 253 h 351"/>
              <a:gd name="T32" fmla="*/ 36 w 868"/>
              <a:gd name="T33" fmla="*/ 257 h 351"/>
              <a:gd name="T34" fmla="*/ 774 w 868"/>
              <a:gd name="T35" fmla="*/ 258 h 351"/>
              <a:gd name="T36" fmla="*/ 640 w 868"/>
              <a:gd name="T37" fmla="*/ 136 h 351"/>
              <a:gd name="T38" fmla="*/ 376 w 868"/>
              <a:gd name="T39" fmla="*/ 47 h 351"/>
              <a:gd name="T40" fmla="*/ 235 w 868"/>
              <a:gd name="T41" fmla="*/ 76 h 351"/>
              <a:gd name="T42" fmla="*/ 221 w 868"/>
              <a:gd name="T43" fmla="*/ 70 h 351"/>
              <a:gd name="T44" fmla="*/ 180 w 868"/>
              <a:gd name="T45" fmla="*/ 89 h 351"/>
              <a:gd name="T46" fmla="*/ 168 w 868"/>
              <a:gd name="T47" fmla="*/ 110 h 351"/>
              <a:gd name="T48" fmla="*/ 140 w 868"/>
              <a:gd name="T49" fmla="*/ 145 h 351"/>
              <a:gd name="T50" fmla="*/ 81 w 868"/>
              <a:gd name="T51" fmla="*/ 192 h 351"/>
              <a:gd name="T52" fmla="*/ 126 w 868"/>
              <a:gd name="T53" fmla="*/ 134 h 351"/>
              <a:gd name="T54" fmla="*/ 253 w 868"/>
              <a:gd name="T55" fmla="*/ 36 h 351"/>
              <a:gd name="T56" fmla="*/ 399 w 868"/>
              <a:gd name="T57" fmla="*/ 2 h 351"/>
              <a:gd name="T58" fmla="*/ 510 w 868"/>
              <a:gd name="T59" fmla="*/ 14 h 351"/>
              <a:gd name="T60" fmla="*/ 732 w 868"/>
              <a:gd name="T61" fmla="*/ 145 h 351"/>
              <a:gd name="T62" fmla="*/ 794 w 868"/>
              <a:gd name="T63" fmla="*/ 260 h 351"/>
              <a:gd name="T64" fmla="*/ 787 w 868"/>
              <a:gd name="T65" fmla="*/ 222 h 351"/>
              <a:gd name="T66" fmla="*/ 721 w 868"/>
              <a:gd name="T67" fmla="*/ 150 h 351"/>
              <a:gd name="T68" fmla="*/ 533 w 868"/>
              <a:gd name="T69" fmla="*/ 22 h 351"/>
              <a:gd name="T70" fmla="*/ 380 w 868"/>
              <a:gd name="T71" fmla="*/ 47 h 351"/>
              <a:gd name="T72" fmla="*/ 307 w 868"/>
              <a:gd name="T73" fmla="*/ 53 h 351"/>
              <a:gd name="T74" fmla="*/ 281 w 868"/>
              <a:gd name="T75" fmla="*/ 47 h 351"/>
              <a:gd name="T76" fmla="*/ 242 w 868"/>
              <a:gd name="T77" fmla="*/ 43 h 351"/>
              <a:gd name="T78" fmla="*/ 222 w 868"/>
              <a:gd name="T79" fmla="*/ 51 h 351"/>
              <a:gd name="T80" fmla="*/ 197 w 868"/>
              <a:gd name="T81" fmla="*/ 73 h 351"/>
              <a:gd name="T82" fmla="*/ 164 w 868"/>
              <a:gd name="T83" fmla="*/ 99 h 351"/>
              <a:gd name="T84" fmla="*/ 142 w 868"/>
              <a:gd name="T85" fmla="*/ 117 h 351"/>
              <a:gd name="T86" fmla="*/ 141 w 868"/>
              <a:gd name="T87" fmla="*/ 138 h 351"/>
              <a:gd name="T88" fmla="*/ 124 w 868"/>
              <a:gd name="T89" fmla="*/ 129 h 351"/>
              <a:gd name="T90" fmla="*/ 113 w 868"/>
              <a:gd name="T91" fmla="*/ 142 h 351"/>
              <a:gd name="T92" fmla="*/ 337 w 868"/>
              <a:gd name="T93" fmla="*/ 9 h 351"/>
              <a:gd name="T94" fmla="*/ 168 w 868"/>
              <a:gd name="T95" fmla="*/ 125 h 351"/>
              <a:gd name="T96" fmla="*/ 197 w 868"/>
              <a:gd name="T97" fmla="*/ 105 h 351"/>
              <a:gd name="T98" fmla="*/ 131 w 868"/>
              <a:gd name="T99" fmla="*/ 159 h 351"/>
              <a:gd name="T100" fmla="*/ 88 w 868"/>
              <a:gd name="T101" fmla="*/ 171 h 351"/>
              <a:gd name="T102" fmla="*/ 85 w 868"/>
              <a:gd name="T103" fmla="*/ 191 h 351"/>
              <a:gd name="T104" fmla="*/ 79 w 868"/>
              <a:gd name="T105" fmla="*/ 215 h 351"/>
              <a:gd name="T106" fmla="*/ 48 w 868"/>
              <a:gd name="T107" fmla="*/ 193 h 351"/>
              <a:gd name="T108" fmla="*/ 64 w 868"/>
              <a:gd name="T109" fmla="*/ 238 h 351"/>
              <a:gd name="T110" fmla="*/ 17 w 868"/>
              <a:gd name="T111" fmla="*/ 235 h 351"/>
              <a:gd name="T112" fmla="*/ 87 w 868"/>
              <a:gd name="T113" fmla="*/ 158 h 351"/>
              <a:gd name="T114" fmla="*/ 865 w 868"/>
              <a:gd name="T115" fmla="*/ 172 h 351"/>
              <a:gd name="T116" fmla="*/ 859 w 868"/>
              <a:gd name="T117" fmla="*/ 117 h 351"/>
              <a:gd name="T118" fmla="*/ 782 w 868"/>
              <a:gd name="T119" fmla="*/ 277 h 351"/>
              <a:gd name="T120" fmla="*/ 841 w 868"/>
              <a:gd name="T121" fmla="*/ 164 h 351"/>
              <a:gd name="T122" fmla="*/ 861 w 868"/>
              <a:gd name="T123" fmla="*/ 201 h 351"/>
              <a:gd name="T124" fmla="*/ 666 w 868"/>
              <a:gd name="T125" fmla="*/ 296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68" h="351">
                <a:moveTo>
                  <a:pt x="813" y="278"/>
                </a:moveTo>
                <a:cubicBezTo>
                  <a:pt x="812" y="276"/>
                  <a:pt x="811" y="275"/>
                  <a:pt x="812" y="275"/>
                </a:cubicBezTo>
                <a:cubicBezTo>
                  <a:pt x="813" y="277"/>
                  <a:pt x="813" y="278"/>
                  <a:pt x="813" y="278"/>
                </a:cubicBezTo>
                <a:close/>
                <a:moveTo>
                  <a:pt x="812" y="266"/>
                </a:moveTo>
                <a:cubicBezTo>
                  <a:pt x="813" y="269"/>
                  <a:pt x="814" y="269"/>
                  <a:pt x="814" y="271"/>
                </a:cubicBezTo>
                <a:cubicBezTo>
                  <a:pt x="813" y="267"/>
                  <a:pt x="813" y="271"/>
                  <a:pt x="813" y="270"/>
                </a:cubicBezTo>
                <a:cubicBezTo>
                  <a:pt x="815" y="276"/>
                  <a:pt x="814" y="270"/>
                  <a:pt x="815" y="272"/>
                </a:cubicBezTo>
                <a:cubicBezTo>
                  <a:pt x="814" y="268"/>
                  <a:pt x="813" y="267"/>
                  <a:pt x="812" y="266"/>
                </a:cubicBezTo>
                <a:close/>
                <a:moveTo>
                  <a:pt x="781" y="282"/>
                </a:moveTo>
                <a:cubicBezTo>
                  <a:pt x="782" y="285"/>
                  <a:pt x="783" y="285"/>
                  <a:pt x="784" y="284"/>
                </a:cubicBezTo>
                <a:cubicBezTo>
                  <a:pt x="782" y="282"/>
                  <a:pt x="782" y="282"/>
                  <a:pt x="781" y="282"/>
                </a:cubicBezTo>
                <a:close/>
                <a:moveTo>
                  <a:pt x="798" y="267"/>
                </a:moveTo>
                <a:cubicBezTo>
                  <a:pt x="798" y="268"/>
                  <a:pt x="801" y="272"/>
                  <a:pt x="801" y="272"/>
                </a:cubicBezTo>
                <a:cubicBezTo>
                  <a:pt x="801" y="269"/>
                  <a:pt x="799" y="267"/>
                  <a:pt x="798" y="267"/>
                </a:cubicBezTo>
                <a:close/>
                <a:moveTo>
                  <a:pt x="791" y="270"/>
                </a:moveTo>
                <a:cubicBezTo>
                  <a:pt x="791" y="272"/>
                  <a:pt x="793" y="275"/>
                  <a:pt x="793" y="276"/>
                </a:cubicBezTo>
                <a:cubicBezTo>
                  <a:pt x="793" y="274"/>
                  <a:pt x="791" y="271"/>
                  <a:pt x="791" y="270"/>
                </a:cubicBezTo>
                <a:close/>
                <a:moveTo>
                  <a:pt x="789" y="269"/>
                </a:moveTo>
                <a:cubicBezTo>
                  <a:pt x="788" y="269"/>
                  <a:pt x="791" y="272"/>
                  <a:pt x="790" y="273"/>
                </a:cubicBezTo>
                <a:cubicBezTo>
                  <a:pt x="789" y="270"/>
                  <a:pt x="788" y="270"/>
                  <a:pt x="787" y="270"/>
                </a:cubicBezTo>
                <a:cubicBezTo>
                  <a:pt x="789" y="273"/>
                  <a:pt x="790" y="274"/>
                  <a:pt x="791" y="276"/>
                </a:cubicBezTo>
                <a:cubicBezTo>
                  <a:pt x="792" y="276"/>
                  <a:pt x="792" y="274"/>
                  <a:pt x="793" y="276"/>
                </a:cubicBezTo>
                <a:cubicBezTo>
                  <a:pt x="792" y="273"/>
                  <a:pt x="791" y="272"/>
                  <a:pt x="789" y="269"/>
                </a:cubicBezTo>
                <a:close/>
                <a:moveTo>
                  <a:pt x="801" y="266"/>
                </a:moveTo>
                <a:cubicBezTo>
                  <a:pt x="800" y="266"/>
                  <a:pt x="800" y="268"/>
                  <a:pt x="801" y="271"/>
                </a:cubicBezTo>
                <a:cubicBezTo>
                  <a:pt x="802" y="271"/>
                  <a:pt x="801" y="267"/>
                  <a:pt x="801" y="266"/>
                </a:cubicBezTo>
                <a:close/>
                <a:moveTo>
                  <a:pt x="799" y="270"/>
                </a:moveTo>
                <a:cubicBezTo>
                  <a:pt x="799" y="270"/>
                  <a:pt x="798" y="270"/>
                  <a:pt x="798" y="269"/>
                </a:cubicBezTo>
                <a:cubicBezTo>
                  <a:pt x="797" y="269"/>
                  <a:pt x="797" y="270"/>
                  <a:pt x="798" y="272"/>
                </a:cubicBezTo>
                <a:cubicBezTo>
                  <a:pt x="798" y="271"/>
                  <a:pt x="800" y="273"/>
                  <a:pt x="799" y="270"/>
                </a:cubicBezTo>
                <a:close/>
                <a:moveTo>
                  <a:pt x="770" y="269"/>
                </a:moveTo>
                <a:cubicBezTo>
                  <a:pt x="771" y="271"/>
                  <a:pt x="772" y="272"/>
                  <a:pt x="773" y="272"/>
                </a:cubicBezTo>
                <a:cubicBezTo>
                  <a:pt x="772" y="270"/>
                  <a:pt x="771" y="269"/>
                  <a:pt x="770" y="269"/>
                </a:cubicBezTo>
                <a:close/>
                <a:moveTo>
                  <a:pt x="807" y="248"/>
                </a:moveTo>
                <a:cubicBezTo>
                  <a:pt x="808" y="250"/>
                  <a:pt x="810" y="253"/>
                  <a:pt x="810" y="252"/>
                </a:cubicBezTo>
                <a:cubicBezTo>
                  <a:pt x="809" y="249"/>
                  <a:pt x="808" y="247"/>
                  <a:pt x="807" y="248"/>
                </a:cubicBezTo>
                <a:close/>
                <a:moveTo>
                  <a:pt x="802" y="246"/>
                </a:moveTo>
                <a:cubicBezTo>
                  <a:pt x="803" y="247"/>
                  <a:pt x="803" y="248"/>
                  <a:pt x="804" y="251"/>
                </a:cubicBezTo>
                <a:cubicBezTo>
                  <a:pt x="805" y="251"/>
                  <a:pt x="803" y="245"/>
                  <a:pt x="802" y="246"/>
                </a:cubicBezTo>
                <a:close/>
                <a:moveTo>
                  <a:pt x="805" y="245"/>
                </a:moveTo>
                <a:cubicBezTo>
                  <a:pt x="803" y="240"/>
                  <a:pt x="804" y="239"/>
                  <a:pt x="802" y="235"/>
                </a:cubicBezTo>
                <a:cubicBezTo>
                  <a:pt x="800" y="234"/>
                  <a:pt x="796" y="236"/>
                  <a:pt x="801" y="245"/>
                </a:cubicBezTo>
                <a:cubicBezTo>
                  <a:pt x="801" y="242"/>
                  <a:pt x="806" y="248"/>
                  <a:pt x="805" y="245"/>
                </a:cubicBezTo>
                <a:close/>
                <a:moveTo>
                  <a:pt x="759" y="246"/>
                </a:moveTo>
                <a:cubicBezTo>
                  <a:pt x="759" y="247"/>
                  <a:pt x="758" y="246"/>
                  <a:pt x="758" y="246"/>
                </a:cubicBezTo>
                <a:cubicBezTo>
                  <a:pt x="759" y="248"/>
                  <a:pt x="760" y="248"/>
                  <a:pt x="759" y="248"/>
                </a:cubicBezTo>
                <a:cubicBezTo>
                  <a:pt x="760" y="250"/>
                  <a:pt x="760" y="250"/>
                  <a:pt x="761" y="250"/>
                </a:cubicBezTo>
                <a:cubicBezTo>
                  <a:pt x="759" y="248"/>
                  <a:pt x="760" y="248"/>
                  <a:pt x="759" y="246"/>
                </a:cubicBezTo>
                <a:close/>
                <a:moveTo>
                  <a:pt x="766" y="178"/>
                </a:moveTo>
                <a:cubicBezTo>
                  <a:pt x="766" y="178"/>
                  <a:pt x="766" y="178"/>
                  <a:pt x="767" y="180"/>
                </a:cubicBezTo>
                <a:cubicBezTo>
                  <a:pt x="767" y="180"/>
                  <a:pt x="768" y="181"/>
                  <a:pt x="768" y="181"/>
                </a:cubicBezTo>
                <a:cubicBezTo>
                  <a:pt x="767" y="179"/>
                  <a:pt x="768" y="180"/>
                  <a:pt x="766" y="178"/>
                </a:cubicBezTo>
                <a:close/>
                <a:moveTo>
                  <a:pt x="756" y="167"/>
                </a:moveTo>
                <a:cubicBezTo>
                  <a:pt x="757" y="168"/>
                  <a:pt x="758" y="169"/>
                  <a:pt x="757" y="169"/>
                </a:cubicBezTo>
                <a:cubicBezTo>
                  <a:pt x="762" y="175"/>
                  <a:pt x="758" y="167"/>
                  <a:pt x="756" y="167"/>
                </a:cubicBezTo>
                <a:close/>
                <a:moveTo>
                  <a:pt x="713" y="128"/>
                </a:moveTo>
                <a:cubicBezTo>
                  <a:pt x="713" y="127"/>
                  <a:pt x="714" y="127"/>
                  <a:pt x="715" y="128"/>
                </a:cubicBezTo>
                <a:cubicBezTo>
                  <a:pt x="712" y="125"/>
                  <a:pt x="710" y="125"/>
                  <a:pt x="713" y="128"/>
                </a:cubicBezTo>
                <a:close/>
                <a:moveTo>
                  <a:pt x="640" y="70"/>
                </a:moveTo>
                <a:cubicBezTo>
                  <a:pt x="634" y="64"/>
                  <a:pt x="636" y="68"/>
                  <a:pt x="640" y="70"/>
                </a:cubicBezTo>
                <a:close/>
                <a:moveTo>
                  <a:pt x="545" y="23"/>
                </a:moveTo>
                <a:cubicBezTo>
                  <a:pt x="544" y="24"/>
                  <a:pt x="548" y="25"/>
                  <a:pt x="549" y="24"/>
                </a:cubicBezTo>
                <a:cubicBezTo>
                  <a:pt x="546" y="24"/>
                  <a:pt x="547" y="24"/>
                  <a:pt x="545" y="23"/>
                </a:cubicBezTo>
                <a:close/>
                <a:moveTo>
                  <a:pt x="539" y="20"/>
                </a:moveTo>
                <a:cubicBezTo>
                  <a:pt x="539" y="20"/>
                  <a:pt x="538" y="20"/>
                  <a:pt x="538" y="20"/>
                </a:cubicBezTo>
                <a:cubicBezTo>
                  <a:pt x="540" y="21"/>
                  <a:pt x="543" y="22"/>
                  <a:pt x="543" y="21"/>
                </a:cubicBezTo>
                <a:cubicBezTo>
                  <a:pt x="540" y="20"/>
                  <a:pt x="540" y="21"/>
                  <a:pt x="539" y="20"/>
                </a:cubicBezTo>
                <a:close/>
                <a:moveTo>
                  <a:pt x="530" y="17"/>
                </a:moveTo>
                <a:cubicBezTo>
                  <a:pt x="529" y="18"/>
                  <a:pt x="534" y="19"/>
                  <a:pt x="534" y="18"/>
                </a:cubicBezTo>
                <a:lnTo>
                  <a:pt x="530" y="17"/>
                </a:lnTo>
                <a:close/>
                <a:moveTo>
                  <a:pt x="524" y="16"/>
                </a:moveTo>
                <a:cubicBezTo>
                  <a:pt x="524" y="16"/>
                  <a:pt x="522" y="16"/>
                  <a:pt x="522" y="17"/>
                </a:cubicBezTo>
                <a:cubicBezTo>
                  <a:pt x="524" y="17"/>
                  <a:pt x="527" y="18"/>
                  <a:pt x="529" y="18"/>
                </a:cubicBezTo>
                <a:cubicBezTo>
                  <a:pt x="528" y="17"/>
                  <a:pt x="526" y="17"/>
                  <a:pt x="524" y="16"/>
                </a:cubicBezTo>
                <a:close/>
                <a:moveTo>
                  <a:pt x="498" y="10"/>
                </a:moveTo>
                <a:cubicBezTo>
                  <a:pt x="501" y="10"/>
                  <a:pt x="502" y="10"/>
                  <a:pt x="503" y="10"/>
                </a:cubicBezTo>
                <a:cubicBezTo>
                  <a:pt x="502" y="10"/>
                  <a:pt x="498" y="9"/>
                  <a:pt x="498" y="10"/>
                </a:cubicBezTo>
                <a:close/>
                <a:moveTo>
                  <a:pt x="467" y="7"/>
                </a:moveTo>
                <a:cubicBezTo>
                  <a:pt x="468" y="7"/>
                  <a:pt x="473" y="8"/>
                  <a:pt x="473" y="7"/>
                </a:cubicBezTo>
                <a:cubicBezTo>
                  <a:pt x="470" y="7"/>
                  <a:pt x="467" y="6"/>
                  <a:pt x="467" y="7"/>
                </a:cubicBezTo>
                <a:close/>
                <a:moveTo>
                  <a:pt x="443" y="52"/>
                </a:moveTo>
                <a:cubicBezTo>
                  <a:pt x="443" y="52"/>
                  <a:pt x="443" y="52"/>
                  <a:pt x="443" y="53"/>
                </a:cubicBezTo>
                <a:cubicBezTo>
                  <a:pt x="445" y="53"/>
                  <a:pt x="444" y="54"/>
                  <a:pt x="447" y="54"/>
                </a:cubicBezTo>
                <a:cubicBezTo>
                  <a:pt x="446" y="53"/>
                  <a:pt x="446" y="53"/>
                  <a:pt x="448" y="53"/>
                </a:cubicBezTo>
                <a:cubicBezTo>
                  <a:pt x="447" y="52"/>
                  <a:pt x="446" y="52"/>
                  <a:pt x="443" y="52"/>
                </a:cubicBezTo>
                <a:close/>
                <a:moveTo>
                  <a:pt x="435" y="51"/>
                </a:moveTo>
                <a:cubicBezTo>
                  <a:pt x="435" y="52"/>
                  <a:pt x="430" y="51"/>
                  <a:pt x="431" y="51"/>
                </a:cubicBezTo>
                <a:cubicBezTo>
                  <a:pt x="432" y="51"/>
                  <a:pt x="436" y="52"/>
                  <a:pt x="437" y="52"/>
                </a:cubicBezTo>
                <a:cubicBezTo>
                  <a:pt x="435" y="52"/>
                  <a:pt x="437" y="51"/>
                  <a:pt x="435" y="51"/>
                </a:cubicBezTo>
                <a:close/>
                <a:moveTo>
                  <a:pt x="402" y="50"/>
                </a:moveTo>
                <a:cubicBezTo>
                  <a:pt x="404" y="50"/>
                  <a:pt x="406" y="50"/>
                  <a:pt x="406" y="49"/>
                </a:cubicBezTo>
                <a:cubicBezTo>
                  <a:pt x="404" y="49"/>
                  <a:pt x="402" y="49"/>
                  <a:pt x="402" y="50"/>
                </a:cubicBezTo>
                <a:close/>
                <a:moveTo>
                  <a:pt x="391" y="1"/>
                </a:moveTo>
                <a:cubicBezTo>
                  <a:pt x="391" y="2"/>
                  <a:pt x="395" y="2"/>
                  <a:pt x="397" y="2"/>
                </a:cubicBezTo>
                <a:cubicBezTo>
                  <a:pt x="397" y="2"/>
                  <a:pt x="395" y="2"/>
                  <a:pt x="395" y="3"/>
                </a:cubicBezTo>
                <a:cubicBezTo>
                  <a:pt x="396" y="3"/>
                  <a:pt x="397" y="3"/>
                  <a:pt x="398" y="3"/>
                </a:cubicBezTo>
                <a:cubicBezTo>
                  <a:pt x="397" y="2"/>
                  <a:pt x="401" y="4"/>
                  <a:pt x="402" y="3"/>
                </a:cubicBezTo>
                <a:cubicBezTo>
                  <a:pt x="400" y="2"/>
                  <a:pt x="396" y="3"/>
                  <a:pt x="399" y="2"/>
                </a:cubicBezTo>
                <a:cubicBezTo>
                  <a:pt x="393" y="2"/>
                  <a:pt x="395" y="1"/>
                  <a:pt x="391" y="1"/>
                </a:cubicBezTo>
                <a:close/>
                <a:moveTo>
                  <a:pt x="394" y="3"/>
                </a:moveTo>
                <a:cubicBezTo>
                  <a:pt x="391" y="3"/>
                  <a:pt x="389" y="3"/>
                  <a:pt x="388" y="3"/>
                </a:cubicBezTo>
                <a:cubicBezTo>
                  <a:pt x="391" y="3"/>
                  <a:pt x="394" y="4"/>
                  <a:pt x="395" y="3"/>
                </a:cubicBezTo>
                <a:cubicBezTo>
                  <a:pt x="394" y="3"/>
                  <a:pt x="394" y="3"/>
                  <a:pt x="394" y="3"/>
                </a:cubicBezTo>
                <a:close/>
                <a:moveTo>
                  <a:pt x="384" y="2"/>
                </a:moveTo>
                <a:cubicBezTo>
                  <a:pt x="386" y="2"/>
                  <a:pt x="388" y="2"/>
                  <a:pt x="389" y="2"/>
                </a:cubicBezTo>
                <a:cubicBezTo>
                  <a:pt x="387" y="2"/>
                  <a:pt x="384" y="2"/>
                  <a:pt x="384" y="2"/>
                </a:cubicBezTo>
                <a:close/>
                <a:moveTo>
                  <a:pt x="371" y="5"/>
                </a:moveTo>
                <a:cubicBezTo>
                  <a:pt x="370" y="6"/>
                  <a:pt x="367" y="6"/>
                  <a:pt x="365" y="6"/>
                </a:cubicBezTo>
                <a:cubicBezTo>
                  <a:pt x="367" y="7"/>
                  <a:pt x="377" y="6"/>
                  <a:pt x="377" y="5"/>
                </a:cubicBezTo>
                <a:cubicBezTo>
                  <a:pt x="374" y="5"/>
                  <a:pt x="374" y="5"/>
                  <a:pt x="371" y="5"/>
                </a:cubicBezTo>
                <a:close/>
                <a:moveTo>
                  <a:pt x="364" y="51"/>
                </a:moveTo>
                <a:cubicBezTo>
                  <a:pt x="364" y="52"/>
                  <a:pt x="367" y="51"/>
                  <a:pt x="370" y="51"/>
                </a:cubicBezTo>
                <a:cubicBezTo>
                  <a:pt x="370" y="51"/>
                  <a:pt x="366" y="51"/>
                  <a:pt x="364" y="51"/>
                </a:cubicBezTo>
                <a:close/>
                <a:moveTo>
                  <a:pt x="363" y="50"/>
                </a:moveTo>
                <a:cubicBezTo>
                  <a:pt x="365" y="49"/>
                  <a:pt x="366" y="49"/>
                  <a:pt x="367" y="49"/>
                </a:cubicBezTo>
                <a:cubicBezTo>
                  <a:pt x="365" y="48"/>
                  <a:pt x="363" y="49"/>
                  <a:pt x="363" y="50"/>
                </a:cubicBezTo>
                <a:close/>
                <a:moveTo>
                  <a:pt x="326" y="13"/>
                </a:moveTo>
                <a:cubicBezTo>
                  <a:pt x="327" y="12"/>
                  <a:pt x="332" y="11"/>
                  <a:pt x="333" y="11"/>
                </a:cubicBezTo>
                <a:cubicBezTo>
                  <a:pt x="329" y="11"/>
                  <a:pt x="328" y="12"/>
                  <a:pt x="326" y="13"/>
                </a:cubicBezTo>
                <a:close/>
                <a:moveTo>
                  <a:pt x="321" y="10"/>
                </a:moveTo>
                <a:cubicBezTo>
                  <a:pt x="322" y="11"/>
                  <a:pt x="325" y="10"/>
                  <a:pt x="329" y="9"/>
                </a:cubicBezTo>
                <a:cubicBezTo>
                  <a:pt x="329" y="9"/>
                  <a:pt x="329" y="9"/>
                  <a:pt x="328" y="9"/>
                </a:cubicBezTo>
                <a:cubicBezTo>
                  <a:pt x="326" y="10"/>
                  <a:pt x="323" y="10"/>
                  <a:pt x="321" y="10"/>
                </a:cubicBezTo>
                <a:close/>
                <a:moveTo>
                  <a:pt x="322" y="58"/>
                </a:moveTo>
                <a:cubicBezTo>
                  <a:pt x="323" y="58"/>
                  <a:pt x="326" y="58"/>
                  <a:pt x="328" y="58"/>
                </a:cubicBezTo>
                <a:cubicBezTo>
                  <a:pt x="327" y="57"/>
                  <a:pt x="325" y="57"/>
                  <a:pt x="322" y="58"/>
                </a:cubicBezTo>
                <a:close/>
                <a:moveTo>
                  <a:pt x="313" y="59"/>
                </a:moveTo>
                <a:cubicBezTo>
                  <a:pt x="314" y="60"/>
                  <a:pt x="309" y="60"/>
                  <a:pt x="309" y="61"/>
                </a:cubicBezTo>
                <a:cubicBezTo>
                  <a:pt x="311" y="61"/>
                  <a:pt x="312" y="61"/>
                  <a:pt x="316" y="60"/>
                </a:cubicBezTo>
                <a:cubicBezTo>
                  <a:pt x="315" y="60"/>
                  <a:pt x="316" y="59"/>
                  <a:pt x="313" y="59"/>
                </a:cubicBezTo>
                <a:close/>
                <a:moveTo>
                  <a:pt x="286" y="24"/>
                </a:moveTo>
                <a:cubicBezTo>
                  <a:pt x="286" y="24"/>
                  <a:pt x="280" y="25"/>
                  <a:pt x="280" y="26"/>
                </a:cubicBezTo>
                <a:cubicBezTo>
                  <a:pt x="281" y="26"/>
                  <a:pt x="280" y="26"/>
                  <a:pt x="281" y="26"/>
                </a:cubicBezTo>
                <a:cubicBezTo>
                  <a:pt x="282" y="26"/>
                  <a:pt x="284" y="25"/>
                  <a:pt x="285" y="24"/>
                </a:cubicBezTo>
                <a:cubicBezTo>
                  <a:pt x="285" y="25"/>
                  <a:pt x="286" y="25"/>
                  <a:pt x="287" y="25"/>
                </a:cubicBezTo>
                <a:cubicBezTo>
                  <a:pt x="290" y="24"/>
                  <a:pt x="290" y="24"/>
                  <a:pt x="294" y="23"/>
                </a:cubicBezTo>
                <a:cubicBezTo>
                  <a:pt x="293" y="22"/>
                  <a:pt x="293" y="22"/>
                  <a:pt x="293" y="22"/>
                </a:cubicBezTo>
                <a:cubicBezTo>
                  <a:pt x="290" y="23"/>
                  <a:pt x="288" y="23"/>
                  <a:pt x="286" y="24"/>
                </a:cubicBezTo>
                <a:close/>
                <a:moveTo>
                  <a:pt x="287" y="68"/>
                </a:moveTo>
                <a:cubicBezTo>
                  <a:pt x="289" y="67"/>
                  <a:pt x="289" y="67"/>
                  <a:pt x="289" y="66"/>
                </a:cubicBezTo>
                <a:cubicBezTo>
                  <a:pt x="287" y="67"/>
                  <a:pt x="287" y="67"/>
                  <a:pt x="287" y="68"/>
                </a:cubicBezTo>
                <a:close/>
                <a:moveTo>
                  <a:pt x="237" y="80"/>
                </a:moveTo>
                <a:cubicBezTo>
                  <a:pt x="236" y="81"/>
                  <a:pt x="235" y="83"/>
                  <a:pt x="230" y="86"/>
                </a:cubicBezTo>
                <a:cubicBezTo>
                  <a:pt x="227" y="86"/>
                  <a:pt x="224" y="88"/>
                  <a:pt x="221" y="89"/>
                </a:cubicBezTo>
                <a:cubicBezTo>
                  <a:pt x="221" y="89"/>
                  <a:pt x="221" y="90"/>
                  <a:pt x="220" y="91"/>
                </a:cubicBezTo>
                <a:cubicBezTo>
                  <a:pt x="219" y="91"/>
                  <a:pt x="215" y="92"/>
                  <a:pt x="215" y="93"/>
                </a:cubicBezTo>
                <a:cubicBezTo>
                  <a:pt x="217" y="93"/>
                  <a:pt x="218" y="93"/>
                  <a:pt x="220" y="92"/>
                </a:cubicBezTo>
                <a:cubicBezTo>
                  <a:pt x="222" y="91"/>
                  <a:pt x="219" y="91"/>
                  <a:pt x="221" y="90"/>
                </a:cubicBezTo>
                <a:cubicBezTo>
                  <a:pt x="227" y="88"/>
                  <a:pt x="233" y="84"/>
                  <a:pt x="238" y="81"/>
                </a:cubicBezTo>
                <a:cubicBezTo>
                  <a:pt x="237" y="81"/>
                  <a:pt x="237" y="81"/>
                  <a:pt x="236" y="81"/>
                </a:cubicBezTo>
                <a:cubicBezTo>
                  <a:pt x="239" y="80"/>
                  <a:pt x="241" y="79"/>
                  <a:pt x="242" y="78"/>
                </a:cubicBezTo>
                <a:cubicBezTo>
                  <a:pt x="239" y="79"/>
                  <a:pt x="238" y="79"/>
                  <a:pt x="237" y="80"/>
                </a:cubicBezTo>
                <a:close/>
                <a:moveTo>
                  <a:pt x="228" y="79"/>
                </a:moveTo>
                <a:cubicBezTo>
                  <a:pt x="228" y="80"/>
                  <a:pt x="230" y="79"/>
                  <a:pt x="228" y="80"/>
                </a:cubicBezTo>
                <a:cubicBezTo>
                  <a:pt x="228" y="80"/>
                  <a:pt x="224" y="82"/>
                  <a:pt x="224" y="81"/>
                </a:cubicBezTo>
                <a:cubicBezTo>
                  <a:pt x="219" y="84"/>
                  <a:pt x="214" y="86"/>
                  <a:pt x="212" y="89"/>
                </a:cubicBezTo>
                <a:cubicBezTo>
                  <a:pt x="217" y="86"/>
                  <a:pt x="220" y="83"/>
                  <a:pt x="224" y="82"/>
                </a:cubicBezTo>
                <a:cubicBezTo>
                  <a:pt x="224" y="82"/>
                  <a:pt x="222" y="83"/>
                  <a:pt x="223" y="83"/>
                </a:cubicBezTo>
                <a:cubicBezTo>
                  <a:pt x="226" y="82"/>
                  <a:pt x="228" y="80"/>
                  <a:pt x="232" y="79"/>
                </a:cubicBezTo>
                <a:cubicBezTo>
                  <a:pt x="231" y="78"/>
                  <a:pt x="231" y="78"/>
                  <a:pt x="228" y="79"/>
                </a:cubicBezTo>
                <a:close/>
                <a:moveTo>
                  <a:pt x="209" y="55"/>
                </a:moveTo>
                <a:cubicBezTo>
                  <a:pt x="212" y="54"/>
                  <a:pt x="215" y="52"/>
                  <a:pt x="216" y="50"/>
                </a:cubicBezTo>
                <a:cubicBezTo>
                  <a:pt x="212" y="52"/>
                  <a:pt x="211" y="53"/>
                  <a:pt x="209" y="55"/>
                </a:cubicBezTo>
                <a:close/>
                <a:moveTo>
                  <a:pt x="220" y="66"/>
                </a:moveTo>
                <a:cubicBezTo>
                  <a:pt x="223" y="64"/>
                  <a:pt x="220" y="67"/>
                  <a:pt x="223" y="65"/>
                </a:cubicBezTo>
                <a:cubicBezTo>
                  <a:pt x="224" y="64"/>
                  <a:pt x="223" y="65"/>
                  <a:pt x="223" y="64"/>
                </a:cubicBezTo>
                <a:cubicBezTo>
                  <a:pt x="222" y="65"/>
                  <a:pt x="220" y="65"/>
                  <a:pt x="220" y="66"/>
                </a:cubicBezTo>
                <a:close/>
                <a:moveTo>
                  <a:pt x="217" y="67"/>
                </a:moveTo>
                <a:cubicBezTo>
                  <a:pt x="214" y="69"/>
                  <a:pt x="216" y="70"/>
                  <a:pt x="219" y="67"/>
                </a:cubicBezTo>
                <a:cubicBezTo>
                  <a:pt x="214" y="69"/>
                  <a:pt x="222" y="65"/>
                  <a:pt x="217" y="67"/>
                </a:cubicBezTo>
                <a:close/>
                <a:moveTo>
                  <a:pt x="226" y="94"/>
                </a:moveTo>
                <a:cubicBezTo>
                  <a:pt x="225" y="94"/>
                  <a:pt x="224" y="95"/>
                  <a:pt x="224" y="96"/>
                </a:cubicBezTo>
                <a:cubicBezTo>
                  <a:pt x="226" y="94"/>
                  <a:pt x="226" y="95"/>
                  <a:pt x="228" y="94"/>
                </a:cubicBezTo>
                <a:cubicBezTo>
                  <a:pt x="228" y="93"/>
                  <a:pt x="227" y="94"/>
                  <a:pt x="226" y="94"/>
                </a:cubicBezTo>
                <a:close/>
                <a:moveTo>
                  <a:pt x="216" y="80"/>
                </a:moveTo>
                <a:cubicBezTo>
                  <a:pt x="215" y="80"/>
                  <a:pt x="213" y="82"/>
                  <a:pt x="211" y="82"/>
                </a:cubicBezTo>
                <a:cubicBezTo>
                  <a:pt x="211" y="83"/>
                  <a:pt x="214" y="82"/>
                  <a:pt x="216" y="80"/>
                </a:cubicBezTo>
                <a:close/>
                <a:moveTo>
                  <a:pt x="206" y="79"/>
                </a:moveTo>
                <a:cubicBezTo>
                  <a:pt x="206" y="79"/>
                  <a:pt x="208" y="78"/>
                  <a:pt x="207" y="79"/>
                </a:cubicBezTo>
                <a:cubicBezTo>
                  <a:pt x="209" y="77"/>
                  <a:pt x="210" y="78"/>
                  <a:pt x="212" y="75"/>
                </a:cubicBezTo>
                <a:cubicBezTo>
                  <a:pt x="210" y="76"/>
                  <a:pt x="208" y="77"/>
                  <a:pt x="206" y="79"/>
                </a:cubicBezTo>
                <a:close/>
                <a:moveTo>
                  <a:pt x="192" y="65"/>
                </a:moveTo>
                <a:cubicBezTo>
                  <a:pt x="191" y="66"/>
                  <a:pt x="190" y="67"/>
                  <a:pt x="190" y="67"/>
                </a:cubicBezTo>
                <a:cubicBezTo>
                  <a:pt x="193" y="65"/>
                  <a:pt x="197" y="64"/>
                  <a:pt x="198" y="63"/>
                </a:cubicBezTo>
                <a:cubicBezTo>
                  <a:pt x="194" y="64"/>
                  <a:pt x="195" y="64"/>
                  <a:pt x="192" y="65"/>
                </a:cubicBezTo>
                <a:close/>
                <a:moveTo>
                  <a:pt x="208" y="90"/>
                </a:moveTo>
                <a:cubicBezTo>
                  <a:pt x="207" y="91"/>
                  <a:pt x="206" y="91"/>
                  <a:pt x="206" y="92"/>
                </a:cubicBezTo>
                <a:cubicBezTo>
                  <a:pt x="207" y="91"/>
                  <a:pt x="206" y="93"/>
                  <a:pt x="209" y="91"/>
                </a:cubicBezTo>
                <a:cubicBezTo>
                  <a:pt x="210" y="90"/>
                  <a:pt x="208" y="91"/>
                  <a:pt x="208" y="90"/>
                </a:cubicBezTo>
                <a:close/>
                <a:moveTo>
                  <a:pt x="207" y="101"/>
                </a:moveTo>
                <a:cubicBezTo>
                  <a:pt x="208" y="101"/>
                  <a:pt x="212" y="98"/>
                  <a:pt x="214" y="97"/>
                </a:cubicBezTo>
                <a:cubicBezTo>
                  <a:pt x="211" y="99"/>
                  <a:pt x="207" y="101"/>
                  <a:pt x="207" y="101"/>
                </a:cubicBezTo>
                <a:close/>
                <a:moveTo>
                  <a:pt x="190" y="86"/>
                </a:moveTo>
                <a:cubicBezTo>
                  <a:pt x="191" y="85"/>
                  <a:pt x="196" y="82"/>
                  <a:pt x="196" y="82"/>
                </a:cubicBezTo>
                <a:cubicBezTo>
                  <a:pt x="194" y="83"/>
                  <a:pt x="192" y="85"/>
                  <a:pt x="190" y="86"/>
                </a:cubicBezTo>
                <a:close/>
                <a:moveTo>
                  <a:pt x="198" y="111"/>
                </a:moveTo>
                <a:cubicBezTo>
                  <a:pt x="199" y="112"/>
                  <a:pt x="204" y="109"/>
                  <a:pt x="205" y="107"/>
                </a:cubicBezTo>
                <a:cubicBezTo>
                  <a:pt x="203" y="109"/>
                  <a:pt x="201" y="110"/>
                  <a:pt x="198" y="111"/>
                </a:cubicBezTo>
                <a:close/>
                <a:moveTo>
                  <a:pt x="185" y="86"/>
                </a:moveTo>
                <a:cubicBezTo>
                  <a:pt x="185" y="86"/>
                  <a:pt x="189" y="84"/>
                  <a:pt x="188" y="84"/>
                </a:cubicBezTo>
                <a:cubicBezTo>
                  <a:pt x="184" y="85"/>
                  <a:pt x="184" y="87"/>
                  <a:pt x="183" y="89"/>
                </a:cubicBezTo>
                <a:cubicBezTo>
                  <a:pt x="184" y="88"/>
                  <a:pt x="184" y="88"/>
                  <a:pt x="184" y="88"/>
                </a:cubicBezTo>
                <a:cubicBezTo>
                  <a:pt x="187" y="87"/>
                  <a:pt x="190" y="84"/>
                  <a:pt x="188" y="84"/>
                </a:cubicBezTo>
                <a:cubicBezTo>
                  <a:pt x="188" y="84"/>
                  <a:pt x="186" y="86"/>
                  <a:pt x="185" y="86"/>
                </a:cubicBezTo>
                <a:close/>
                <a:moveTo>
                  <a:pt x="175" y="77"/>
                </a:moveTo>
                <a:cubicBezTo>
                  <a:pt x="177" y="75"/>
                  <a:pt x="182" y="73"/>
                  <a:pt x="180" y="73"/>
                </a:cubicBezTo>
                <a:cubicBezTo>
                  <a:pt x="179" y="75"/>
                  <a:pt x="174" y="76"/>
                  <a:pt x="175" y="77"/>
                </a:cubicBezTo>
                <a:close/>
                <a:moveTo>
                  <a:pt x="186" y="115"/>
                </a:moveTo>
                <a:cubicBezTo>
                  <a:pt x="187" y="115"/>
                  <a:pt x="191" y="112"/>
                  <a:pt x="191" y="111"/>
                </a:cubicBezTo>
                <a:cubicBezTo>
                  <a:pt x="190" y="112"/>
                  <a:pt x="187" y="113"/>
                  <a:pt x="186" y="115"/>
                </a:cubicBezTo>
                <a:close/>
                <a:moveTo>
                  <a:pt x="177" y="93"/>
                </a:moveTo>
                <a:cubicBezTo>
                  <a:pt x="170" y="97"/>
                  <a:pt x="177" y="95"/>
                  <a:pt x="177" y="93"/>
                </a:cubicBezTo>
                <a:close/>
                <a:moveTo>
                  <a:pt x="183" y="114"/>
                </a:moveTo>
                <a:cubicBezTo>
                  <a:pt x="185" y="113"/>
                  <a:pt x="188" y="111"/>
                  <a:pt x="188" y="110"/>
                </a:cubicBezTo>
                <a:cubicBezTo>
                  <a:pt x="185" y="112"/>
                  <a:pt x="184" y="113"/>
                  <a:pt x="183" y="114"/>
                </a:cubicBezTo>
                <a:close/>
                <a:moveTo>
                  <a:pt x="158" y="89"/>
                </a:moveTo>
                <a:cubicBezTo>
                  <a:pt x="160" y="88"/>
                  <a:pt x="165" y="84"/>
                  <a:pt x="163" y="85"/>
                </a:cubicBezTo>
                <a:cubicBezTo>
                  <a:pt x="163" y="85"/>
                  <a:pt x="157" y="89"/>
                  <a:pt x="158" y="89"/>
                </a:cubicBezTo>
                <a:close/>
                <a:moveTo>
                  <a:pt x="166" y="104"/>
                </a:moveTo>
                <a:cubicBezTo>
                  <a:pt x="168" y="103"/>
                  <a:pt x="170" y="102"/>
                  <a:pt x="171" y="101"/>
                </a:cubicBezTo>
                <a:cubicBezTo>
                  <a:pt x="169" y="103"/>
                  <a:pt x="166" y="103"/>
                  <a:pt x="166" y="104"/>
                </a:cubicBezTo>
                <a:close/>
                <a:moveTo>
                  <a:pt x="172" y="122"/>
                </a:moveTo>
                <a:cubicBezTo>
                  <a:pt x="172" y="122"/>
                  <a:pt x="176" y="120"/>
                  <a:pt x="176" y="120"/>
                </a:cubicBezTo>
                <a:cubicBezTo>
                  <a:pt x="175" y="120"/>
                  <a:pt x="175" y="120"/>
                  <a:pt x="172" y="122"/>
                </a:cubicBezTo>
                <a:close/>
                <a:moveTo>
                  <a:pt x="142" y="97"/>
                </a:moveTo>
                <a:cubicBezTo>
                  <a:pt x="145" y="95"/>
                  <a:pt x="147" y="93"/>
                  <a:pt x="148" y="92"/>
                </a:cubicBezTo>
                <a:cubicBezTo>
                  <a:pt x="146" y="93"/>
                  <a:pt x="142" y="96"/>
                  <a:pt x="142" y="97"/>
                </a:cubicBezTo>
                <a:close/>
                <a:moveTo>
                  <a:pt x="155" y="112"/>
                </a:moveTo>
                <a:cubicBezTo>
                  <a:pt x="155" y="112"/>
                  <a:pt x="156" y="111"/>
                  <a:pt x="156" y="111"/>
                </a:cubicBezTo>
                <a:cubicBezTo>
                  <a:pt x="155" y="112"/>
                  <a:pt x="156" y="112"/>
                  <a:pt x="157" y="111"/>
                </a:cubicBezTo>
                <a:cubicBezTo>
                  <a:pt x="157" y="111"/>
                  <a:pt x="158" y="110"/>
                  <a:pt x="158" y="109"/>
                </a:cubicBezTo>
                <a:cubicBezTo>
                  <a:pt x="157" y="110"/>
                  <a:pt x="155" y="111"/>
                  <a:pt x="155" y="112"/>
                </a:cubicBezTo>
                <a:close/>
                <a:moveTo>
                  <a:pt x="164" y="129"/>
                </a:moveTo>
                <a:cubicBezTo>
                  <a:pt x="165" y="128"/>
                  <a:pt x="170" y="125"/>
                  <a:pt x="169" y="124"/>
                </a:cubicBezTo>
                <a:cubicBezTo>
                  <a:pt x="167" y="126"/>
                  <a:pt x="165" y="127"/>
                  <a:pt x="164" y="129"/>
                </a:cubicBezTo>
                <a:close/>
                <a:moveTo>
                  <a:pt x="153" y="112"/>
                </a:moveTo>
                <a:cubicBezTo>
                  <a:pt x="155" y="111"/>
                  <a:pt x="158" y="109"/>
                  <a:pt x="157" y="109"/>
                </a:cubicBezTo>
                <a:cubicBezTo>
                  <a:pt x="154" y="110"/>
                  <a:pt x="154" y="111"/>
                  <a:pt x="153" y="112"/>
                </a:cubicBezTo>
                <a:close/>
                <a:moveTo>
                  <a:pt x="164" y="125"/>
                </a:moveTo>
                <a:cubicBezTo>
                  <a:pt x="165" y="124"/>
                  <a:pt x="167" y="122"/>
                  <a:pt x="167" y="122"/>
                </a:cubicBezTo>
                <a:cubicBezTo>
                  <a:pt x="166" y="122"/>
                  <a:pt x="162" y="125"/>
                  <a:pt x="164" y="125"/>
                </a:cubicBezTo>
                <a:close/>
                <a:moveTo>
                  <a:pt x="162" y="131"/>
                </a:moveTo>
                <a:cubicBezTo>
                  <a:pt x="162" y="131"/>
                  <a:pt x="161" y="132"/>
                  <a:pt x="161" y="133"/>
                </a:cubicBezTo>
                <a:cubicBezTo>
                  <a:pt x="164" y="130"/>
                  <a:pt x="164" y="130"/>
                  <a:pt x="164" y="130"/>
                </a:cubicBezTo>
                <a:cubicBezTo>
                  <a:pt x="162" y="131"/>
                  <a:pt x="170" y="126"/>
                  <a:pt x="167" y="127"/>
                </a:cubicBezTo>
                <a:cubicBezTo>
                  <a:pt x="165" y="129"/>
                  <a:pt x="163" y="130"/>
                  <a:pt x="162" y="131"/>
                </a:cubicBezTo>
                <a:close/>
                <a:moveTo>
                  <a:pt x="153" y="115"/>
                </a:moveTo>
                <a:cubicBezTo>
                  <a:pt x="153" y="115"/>
                  <a:pt x="154" y="114"/>
                  <a:pt x="153" y="114"/>
                </a:cubicBezTo>
                <a:cubicBezTo>
                  <a:pt x="149" y="118"/>
                  <a:pt x="155" y="114"/>
                  <a:pt x="153" y="116"/>
                </a:cubicBezTo>
                <a:cubicBezTo>
                  <a:pt x="155" y="115"/>
                  <a:pt x="155" y="115"/>
                  <a:pt x="155" y="115"/>
                </a:cubicBezTo>
                <a:cubicBezTo>
                  <a:pt x="155" y="115"/>
                  <a:pt x="155" y="114"/>
                  <a:pt x="155" y="114"/>
                </a:cubicBezTo>
                <a:cubicBezTo>
                  <a:pt x="154" y="115"/>
                  <a:pt x="153" y="115"/>
                  <a:pt x="153" y="115"/>
                </a:cubicBezTo>
                <a:close/>
                <a:moveTo>
                  <a:pt x="132" y="105"/>
                </a:moveTo>
                <a:cubicBezTo>
                  <a:pt x="135" y="103"/>
                  <a:pt x="140" y="99"/>
                  <a:pt x="140" y="98"/>
                </a:cubicBezTo>
                <a:cubicBezTo>
                  <a:pt x="136" y="101"/>
                  <a:pt x="133" y="104"/>
                  <a:pt x="132" y="105"/>
                </a:cubicBezTo>
                <a:close/>
                <a:moveTo>
                  <a:pt x="158" y="134"/>
                </a:moveTo>
                <a:cubicBezTo>
                  <a:pt x="159" y="132"/>
                  <a:pt x="163" y="130"/>
                  <a:pt x="163" y="130"/>
                </a:cubicBezTo>
                <a:cubicBezTo>
                  <a:pt x="161" y="131"/>
                  <a:pt x="157" y="133"/>
                  <a:pt x="158" y="134"/>
                </a:cubicBezTo>
                <a:close/>
                <a:moveTo>
                  <a:pt x="149" y="141"/>
                </a:moveTo>
                <a:cubicBezTo>
                  <a:pt x="151" y="141"/>
                  <a:pt x="153" y="139"/>
                  <a:pt x="153" y="138"/>
                </a:cubicBezTo>
                <a:cubicBezTo>
                  <a:pt x="154" y="138"/>
                  <a:pt x="157" y="136"/>
                  <a:pt x="158" y="135"/>
                </a:cubicBezTo>
                <a:cubicBezTo>
                  <a:pt x="155" y="136"/>
                  <a:pt x="151" y="139"/>
                  <a:pt x="149" y="141"/>
                </a:cubicBezTo>
                <a:close/>
                <a:moveTo>
                  <a:pt x="132" y="110"/>
                </a:moveTo>
                <a:cubicBezTo>
                  <a:pt x="132" y="108"/>
                  <a:pt x="128" y="112"/>
                  <a:pt x="127" y="113"/>
                </a:cubicBezTo>
                <a:cubicBezTo>
                  <a:pt x="126" y="114"/>
                  <a:pt x="128" y="114"/>
                  <a:pt x="129" y="112"/>
                </a:cubicBezTo>
                <a:cubicBezTo>
                  <a:pt x="129" y="111"/>
                  <a:pt x="131" y="110"/>
                  <a:pt x="131" y="110"/>
                </a:cubicBezTo>
                <a:cubicBezTo>
                  <a:pt x="131" y="110"/>
                  <a:pt x="131" y="110"/>
                  <a:pt x="132" y="110"/>
                </a:cubicBezTo>
                <a:close/>
                <a:moveTo>
                  <a:pt x="137" y="153"/>
                </a:moveTo>
                <a:cubicBezTo>
                  <a:pt x="139" y="150"/>
                  <a:pt x="143" y="148"/>
                  <a:pt x="143" y="147"/>
                </a:cubicBezTo>
                <a:cubicBezTo>
                  <a:pt x="140" y="149"/>
                  <a:pt x="138" y="151"/>
                  <a:pt x="137" y="153"/>
                </a:cubicBezTo>
                <a:close/>
                <a:moveTo>
                  <a:pt x="105" y="131"/>
                </a:moveTo>
                <a:cubicBezTo>
                  <a:pt x="110" y="128"/>
                  <a:pt x="114" y="123"/>
                  <a:pt x="118" y="120"/>
                </a:cubicBezTo>
                <a:cubicBezTo>
                  <a:pt x="117" y="119"/>
                  <a:pt x="117" y="119"/>
                  <a:pt x="117" y="119"/>
                </a:cubicBezTo>
                <a:cubicBezTo>
                  <a:pt x="113" y="123"/>
                  <a:pt x="107" y="128"/>
                  <a:pt x="105" y="131"/>
                </a:cubicBezTo>
                <a:close/>
                <a:moveTo>
                  <a:pt x="144" y="153"/>
                </a:moveTo>
                <a:cubicBezTo>
                  <a:pt x="144" y="154"/>
                  <a:pt x="143" y="155"/>
                  <a:pt x="143" y="155"/>
                </a:cubicBezTo>
                <a:cubicBezTo>
                  <a:pt x="146" y="153"/>
                  <a:pt x="146" y="153"/>
                  <a:pt x="146" y="153"/>
                </a:cubicBezTo>
                <a:cubicBezTo>
                  <a:pt x="145" y="153"/>
                  <a:pt x="146" y="152"/>
                  <a:pt x="144" y="153"/>
                </a:cubicBezTo>
                <a:close/>
                <a:moveTo>
                  <a:pt x="124" y="137"/>
                </a:moveTo>
                <a:cubicBezTo>
                  <a:pt x="125" y="137"/>
                  <a:pt x="126" y="136"/>
                  <a:pt x="126" y="136"/>
                </a:cubicBezTo>
                <a:cubicBezTo>
                  <a:pt x="125" y="136"/>
                  <a:pt x="123" y="138"/>
                  <a:pt x="122" y="139"/>
                </a:cubicBezTo>
                <a:cubicBezTo>
                  <a:pt x="121" y="140"/>
                  <a:pt x="121" y="140"/>
                  <a:pt x="122" y="140"/>
                </a:cubicBezTo>
                <a:cubicBezTo>
                  <a:pt x="124" y="138"/>
                  <a:pt x="123" y="138"/>
                  <a:pt x="124" y="137"/>
                </a:cubicBezTo>
                <a:close/>
                <a:moveTo>
                  <a:pt x="112" y="136"/>
                </a:moveTo>
                <a:cubicBezTo>
                  <a:pt x="109" y="139"/>
                  <a:pt x="114" y="135"/>
                  <a:pt x="111" y="138"/>
                </a:cubicBezTo>
                <a:cubicBezTo>
                  <a:pt x="113" y="136"/>
                  <a:pt x="113" y="136"/>
                  <a:pt x="115" y="135"/>
                </a:cubicBezTo>
                <a:cubicBezTo>
                  <a:pt x="115" y="135"/>
                  <a:pt x="116" y="134"/>
                  <a:pt x="115" y="134"/>
                </a:cubicBezTo>
                <a:cubicBezTo>
                  <a:pt x="113" y="136"/>
                  <a:pt x="114" y="134"/>
                  <a:pt x="112" y="136"/>
                </a:cubicBezTo>
                <a:close/>
                <a:moveTo>
                  <a:pt x="125" y="156"/>
                </a:moveTo>
                <a:cubicBezTo>
                  <a:pt x="126" y="156"/>
                  <a:pt x="128" y="154"/>
                  <a:pt x="129" y="152"/>
                </a:cubicBezTo>
                <a:cubicBezTo>
                  <a:pt x="128" y="153"/>
                  <a:pt x="126" y="154"/>
                  <a:pt x="125" y="156"/>
                </a:cubicBezTo>
                <a:close/>
                <a:moveTo>
                  <a:pt x="113" y="150"/>
                </a:moveTo>
                <a:cubicBezTo>
                  <a:pt x="117" y="147"/>
                  <a:pt x="116" y="148"/>
                  <a:pt x="120" y="145"/>
                </a:cubicBezTo>
                <a:cubicBezTo>
                  <a:pt x="118" y="145"/>
                  <a:pt x="121" y="143"/>
                  <a:pt x="120" y="143"/>
                </a:cubicBezTo>
                <a:cubicBezTo>
                  <a:pt x="119" y="145"/>
                  <a:pt x="113" y="149"/>
                  <a:pt x="113" y="150"/>
                </a:cubicBezTo>
                <a:close/>
                <a:moveTo>
                  <a:pt x="112" y="138"/>
                </a:moveTo>
                <a:cubicBezTo>
                  <a:pt x="110" y="140"/>
                  <a:pt x="110" y="138"/>
                  <a:pt x="108" y="140"/>
                </a:cubicBezTo>
                <a:cubicBezTo>
                  <a:pt x="107" y="142"/>
                  <a:pt x="109" y="140"/>
                  <a:pt x="110" y="141"/>
                </a:cubicBezTo>
                <a:cubicBezTo>
                  <a:pt x="111" y="140"/>
                  <a:pt x="114" y="137"/>
                  <a:pt x="112" y="138"/>
                </a:cubicBezTo>
                <a:close/>
                <a:moveTo>
                  <a:pt x="96" y="141"/>
                </a:moveTo>
                <a:cubicBezTo>
                  <a:pt x="99" y="138"/>
                  <a:pt x="99" y="138"/>
                  <a:pt x="99" y="138"/>
                </a:cubicBezTo>
                <a:cubicBezTo>
                  <a:pt x="98" y="137"/>
                  <a:pt x="98" y="137"/>
                  <a:pt x="98" y="137"/>
                </a:cubicBezTo>
                <a:cubicBezTo>
                  <a:pt x="96" y="139"/>
                  <a:pt x="97" y="139"/>
                  <a:pt x="96" y="141"/>
                </a:cubicBezTo>
                <a:close/>
                <a:moveTo>
                  <a:pt x="119" y="170"/>
                </a:moveTo>
                <a:cubicBezTo>
                  <a:pt x="119" y="171"/>
                  <a:pt x="120" y="168"/>
                  <a:pt x="120" y="169"/>
                </a:cubicBezTo>
                <a:cubicBezTo>
                  <a:pt x="121" y="168"/>
                  <a:pt x="125" y="165"/>
                  <a:pt x="123" y="166"/>
                </a:cubicBezTo>
                <a:cubicBezTo>
                  <a:pt x="121" y="168"/>
                  <a:pt x="121" y="168"/>
                  <a:pt x="119" y="170"/>
                </a:cubicBezTo>
                <a:close/>
                <a:moveTo>
                  <a:pt x="111" y="161"/>
                </a:moveTo>
                <a:cubicBezTo>
                  <a:pt x="113" y="159"/>
                  <a:pt x="114" y="159"/>
                  <a:pt x="115" y="158"/>
                </a:cubicBezTo>
                <a:cubicBezTo>
                  <a:pt x="114" y="158"/>
                  <a:pt x="115" y="157"/>
                  <a:pt x="114" y="157"/>
                </a:cubicBezTo>
                <a:cubicBezTo>
                  <a:pt x="113" y="159"/>
                  <a:pt x="111" y="160"/>
                  <a:pt x="111" y="161"/>
                </a:cubicBezTo>
                <a:close/>
                <a:moveTo>
                  <a:pt x="85" y="151"/>
                </a:moveTo>
                <a:cubicBezTo>
                  <a:pt x="83" y="153"/>
                  <a:pt x="82" y="154"/>
                  <a:pt x="81" y="155"/>
                </a:cubicBezTo>
                <a:cubicBezTo>
                  <a:pt x="81" y="156"/>
                  <a:pt x="81" y="156"/>
                  <a:pt x="81" y="156"/>
                </a:cubicBezTo>
                <a:cubicBezTo>
                  <a:pt x="81" y="156"/>
                  <a:pt x="81" y="156"/>
                  <a:pt x="81" y="156"/>
                </a:cubicBezTo>
                <a:cubicBezTo>
                  <a:pt x="82" y="156"/>
                  <a:pt x="82" y="156"/>
                  <a:pt x="82" y="156"/>
                </a:cubicBezTo>
                <a:cubicBezTo>
                  <a:pt x="83" y="155"/>
                  <a:pt x="83" y="155"/>
                  <a:pt x="83" y="155"/>
                </a:cubicBezTo>
                <a:cubicBezTo>
                  <a:pt x="84" y="154"/>
                  <a:pt x="85" y="152"/>
                  <a:pt x="86" y="151"/>
                </a:cubicBezTo>
                <a:cubicBezTo>
                  <a:pt x="89" y="149"/>
                  <a:pt x="91" y="146"/>
                  <a:pt x="93" y="143"/>
                </a:cubicBezTo>
                <a:cubicBezTo>
                  <a:pt x="90" y="146"/>
                  <a:pt x="87" y="149"/>
                  <a:pt x="85" y="151"/>
                </a:cubicBezTo>
                <a:close/>
                <a:moveTo>
                  <a:pt x="88" y="156"/>
                </a:moveTo>
                <a:cubicBezTo>
                  <a:pt x="90" y="154"/>
                  <a:pt x="91" y="154"/>
                  <a:pt x="93" y="152"/>
                </a:cubicBezTo>
                <a:cubicBezTo>
                  <a:pt x="93" y="151"/>
                  <a:pt x="93" y="150"/>
                  <a:pt x="94" y="149"/>
                </a:cubicBezTo>
                <a:cubicBezTo>
                  <a:pt x="91" y="152"/>
                  <a:pt x="87" y="156"/>
                  <a:pt x="88" y="156"/>
                </a:cubicBezTo>
                <a:close/>
                <a:moveTo>
                  <a:pt x="86" y="154"/>
                </a:moveTo>
                <a:cubicBezTo>
                  <a:pt x="88" y="153"/>
                  <a:pt x="87" y="154"/>
                  <a:pt x="89" y="152"/>
                </a:cubicBezTo>
                <a:cubicBezTo>
                  <a:pt x="89" y="152"/>
                  <a:pt x="89" y="152"/>
                  <a:pt x="90" y="151"/>
                </a:cubicBezTo>
                <a:cubicBezTo>
                  <a:pt x="89" y="151"/>
                  <a:pt x="89" y="151"/>
                  <a:pt x="90" y="151"/>
                </a:cubicBezTo>
                <a:cubicBezTo>
                  <a:pt x="90" y="150"/>
                  <a:pt x="90" y="150"/>
                  <a:pt x="90" y="150"/>
                </a:cubicBezTo>
                <a:cubicBezTo>
                  <a:pt x="89" y="152"/>
                  <a:pt x="86" y="154"/>
                  <a:pt x="86" y="154"/>
                </a:cubicBezTo>
                <a:close/>
                <a:moveTo>
                  <a:pt x="96" y="160"/>
                </a:moveTo>
                <a:cubicBezTo>
                  <a:pt x="96" y="161"/>
                  <a:pt x="94" y="163"/>
                  <a:pt x="94" y="164"/>
                </a:cubicBezTo>
                <a:cubicBezTo>
                  <a:pt x="96" y="162"/>
                  <a:pt x="96" y="161"/>
                  <a:pt x="98" y="160"/>
                </a:cubicBezTo>
                <a:cubicBezTo>
                  <a:pt x="97" y="159"/>
                  <a:pt x="97" y="160"/>
                  <a:pt x="96" y="160"/>
                </a:cubicBezTo>
                <a:close/>
                <a:moveTo>
                  <a:pt x="95" y="158"/>
                </a:moveTo>
                <a:cubicBezTo>
                  <a:pt x="95" y="158"/>
                  <a:pt x="95" y="158"/>
                  <a:pt x="95" y="158"/>
                </a:cubicBezTo>
                <a:cubicBezTo>
                  <a:pt x="93" y="159"/>
                  <a:pt x="94" y="159"/>
                  <a:pt x="92" y="160"/>
                </a:cubicBezTo>
                <a:cubicBezTo>
                  <a:pt x="93" y="161"/>
                  <a:pt x="93" y="161"/>
                  <a:pt x="93" y="161"/>
                </a:cubicBezTo>
                <a:cubicBezTo>
                  <a:pt x="94" y="159"/>
                  <a:pt x="94" y="160"/>
                  <a:pt x="95" y="158"/>
                </a:cubicBezTo>
                <a:close/>
                <a:moveTo>
                  <a:pt x="85" y="163"/>
                </a:moveTo>
                <a:cubicBezTo>
                  <a:pt x="86" y="162"/>
                  <a:pt x="86" y="162"/>
                  <a:pt x="86" y="162"/>
                </a:cubicBezTo>
                <a:cubicBezTo>
                  <a:pt x="86" y="162"/>
                  <a:pt x="85" y="162"/>
                  <a:pt x="85" y="163"/>
                </a:cubicBezTo>
                <a:close/>
                <a:moveTo>
                  <a:pt x="91" y="167"/>
                </a:moveTo>
                <a:cubicBezTo>
                  <a:pt x="91" y="167"/>
                  <a:pt x="91" y="167"/>
                  <a:pt x="91" y="168"/>
                </a:cubicBezTo>
                <a:cubicBezTo>
                  <a:pt x="92" y="168"/>
                  <a:pt x="92" y="168"/>
                  <a:pt x="92" y="167"/>
                </a:cubicBezTo>
                <a:cubicBezTo>
                  <a:pt x="92" y="167"/>
                  <a:pt x="92" y="167"/>
                  <a:pt x="92" y="167"/>
                </a:cubicBezTo>
                <a:cubicBezTo>
                  <a:pt x="92" y="167"/>
                  <a:pt x="91" y="166"/>
                  <a:pt x="91" y="167"/>
                </a:cubicBezTo>
                <a:close/>
                <a:moveTo>
                  <a:pt x="101" y="179"/>
                </a:moveTo>
                <a:cubicBezTo>
                  <a:pt x="101" y="179"/>
                  <a:pt x="101" y="179"/>
                  <a:pt x="102" y="180"/>
                </a:cubicBezTo>
                <a:cubicBezTo>
                  <a:pt x="102" y="179"/>
                  <a:pt x="102" y="178"/>
                  <a:pt x="103" y="178"/>
                </a:cubicBezTo>
                <a:cubicBezTo>
                  <a:pt x="103" y="178"/>
                  <a:pt x="103" y="178"/>
                  <a:pt x="103" y="177"/>
                </a:cubicBezTo>
                <a:cubicBezTo>
                  <a:pt x="102" y="178"/>
                  <a:pt x="102" y="178"/>
                  <a:pt x="101" y="179"/>
                </a:cubicBezTo>
                <a:close/>
                <a:moveTo>
                  <a:pt x="111" y="187"/>
                </a:moveTo>
                <a:cubicBezTo>
                  <a:pt x="111" y="188"/>
                  <a:pt x="112" y="187"/>
                  <a:pt x="112" y="187"/>
                </a:cubicBezTo>
                <a:cubicBezTo>
                  <a:pt x="111" y="187"/>
                  <a:pt x="112" y="187"/>
                  <a:pt x="112" y="186"/>
                </a:cubicBezTo>
                <a:cubicBezTo>
                  <a:pt x="111" y="186"/>
                  <a:pt x="112" y="187"/>
                  <a:pt x="111" y="187"/>
                </a:cubicBezTo>
                <a:close/>
                <a:moveTo>
                  <a:pt x="100" y="178"/>
                </a:moveTo>
                <a:cubicBezTo>
                  <a:pt x="100" y="179"/>
                  <a:pt x="101" y="179"/>
                  <a:pt x="101" y="178"/>
                </a:cubicBezTo>
                <a:cubicBezTo>
                  <a:pt x="101" y="178"/>
                  <a:pt x="101" y="178"/>
                  <a:pt x="101" y="178"/>
                </a:cubicBezTo>
                <a:cubicBezTo>
                  <a:pt x="101" y="178"/>
                  <a:pt x="101" y="178"/>
                  <a:pt x="101" y="178"/>
                </a:cubicBezTo>
                <a:cubicBezTo>
                  <a:pt x="101" y="178"/>
                  <a:pt x="100" y="178"/>
                  <a:pt x="100" y="178"/>
                </a:cubicBezTo>
                <a:close/>
                <a:moveTo>
                  <a:pt x="101" y="180"/>
                </a:moveTo>
                <a:cubicBezTo>
                  <a:pt x="101" y="179"/>
                  <a:pt x="101" y="181"/>
                  <a:pt x="102" y="180"/>
                </a:cubicBezTo>
                <a:cubicBezTo>
                  <a:pt x="102" y="180"/>
                  <a:pt x="101" y="179"/>
                  <a:pt x="101" y="179"/>
                </a:cubicBezTo>
                <a:cubicBezTo>
                  <a:pt x="101" y="179"/>
                  <a:pt x="100" y="180"/>
                  <a:pt x="101" y="180"/>
                </a:cubicBezTo>
                <a:close/>
                <a:moveTo>
                  <a:pt x="76" y="157"/>
                </a:moveTo>
                <a:cubicBezTo>
                  <a:pt x="76" y="157"/>
                  <a:pt x="77" y="156"/>
                  <a:pt x="76" y="156"/>
                </a:cubicBezTo>
                <a:cubicBezTo>
                  <a:pt x="76" y="156"/>
                  <a:pt x="76" y="157"/>
                  <a:pt x="76" y="157"/>
                </a:cubicBezTo>
                <a:close/>
                <a:moveTo>
                  <a:pt x="99" y="179"/>
                </a:moveTo>
                <a:cubicBezTo>
                  <a:pt x="99" y="178"/>
                  <a:pt x="100" y="180"/>
                  <a:pt x="100" y="179"/>
                </a:cubicBezTo>
                <a:cubicBezTo>
                  <a:pt x="99" y="179"/>
                  <a:pt x="100" y="179"/>
                  <a:pt x="100" y="178"/>
                </a:cubicBezTo>
                <a:cubicBezTo>
                  <a:pt x="100" y="178"/>
                  <a:pt x="99" y="179"/>
                  <a:pt x="99" y="179"/>
                </a:cubicBezTo>
                <a:close/>
                <a:moveTo>
                  <a:pt x="104" y="186"/>
                </a:moveTo>
                <a:cubicBezTo>
                  <a:pt x="105" y="185"/>
                  <a:pt x="105" y="185"/>
                  <a:pt x="105" y="185"/>
                </a:cubicBezTo>
                <a:cubicBezTo>
                  <a:pt x="105" y="184"/>
                  <a:pt x="104" y="185"/>
                  <a:pt x="104" y="186"/>
                </a:cubicBezTo>
                <a:close/>
                <a:moveTo>
                  <a:pt x="100" y="181"/>
                </a:moveTo>
                <a:cubicBezTo>
                  <a:pt x="100" y="181"/>
                  <a:pt x="100" y="181"/>
                  <a:pt x="100" y="181"/>
                </a:cubicBezTo>
                <a:cubicBezTo>
                  <a:pt x="100" y="181"/>
                  <a:pt x="100" y="181"/>
                  <a:pt x="100" y="181"/>
                </a:cubicBezTo>
                <a:cubicBezTo>
                  <a:pt x="100" y="181"/>
                  <a:pt x="101" y="181"/>
                  <a:pt x="101" y="181"/>
                </a:cubicBezTo>
                <a:cubicBezTo>
                  <a:pt x="100" y="181"/>
                  <a:pt x="100" y="180"/>
                  <a:pt x="100" y="181"/>
                </a:cubicBezTo>
                <a:close/>
                <a:moveTo>
                  <a:pt x="108" y="192"/>
                </a:moveTo>
                <a:cubicBezTo>
                  <a:pt x="108" y="191"/>
                  <a:pt x="109" y="190"/>
                  <a:pt x="109" y="190"/>
                </a:cubicBezTo>
                <a:cubicBezTo>
                  <a:pt x="108" y="191"/>
                  <a:pt x="107" y="191"/>
                  <a:pt x="108" y="192"/>
                </a:cubicBezTo>
                <a:close/>
                <a:moveTo>
                  <a:pt x="76" y="161"/>
                </a:moveTo>
                <a:cubicBezTo>
                  <a:pt x="76" y="161"/>
                  <a:pt x="77" y="162"/>
                  <a:pt x="77" y="161"/>
                </a:cubicBezTo>
                <a:cubicBezTo>
                  <a:pt x="77" y="161"/>
                  <a:pt x="77" y="161"/>
                  <a:pt x="77" y="161"/>
                </a:cubicBezTo>
                <a:cubicBezTo>
                  <a:pt x="77" y="161"/>
                  <a:pt x="78" y="161"/>
                  <a:pt x="77" y="161"/>
                </a:cubicBezTo>
                <a:cubicBezTo>
                  <a:pt x="77" y="161"/>
                  <a:pt x="77" y="161"/>
                  <a:pt x="76" y="161"/>
                </a:cubicBezTo>
                <a:close/>
                <a:moveTo>
                  <a:pt x="99" y="182"/>
                </a:moveTo>
                <a:cubicBezTo>
                  <a:pt x="99" y="182"/>
                  <a:pt x="99" y="182"/>
                  <a:pt x="99" y="182"/>
                </a:cubicBezTo>
                <a:cubicBezTo>
                  <a:pt x="100" y="182"/>
                  <a:pt x="100" y="182"/>
                  <a:pt x="100" y="181"/>
                </a:cubicBezTo>
                <a:cubicBezTo>
                  <a:pt x="99" y="181"/>
                  <a:pt x="99" y="182"/>
                  <a:pt x="99" y="182"/>
                </a:cubicBezTo>
                <a:close/>
                <a:moveTo>
                  <a:pt x="102" y="184"/>
                </a:moveTo>
                <a:cubicBezTo>
                  <a:pt x="102" y="184"/>
                  <a:pt x="102" y="185"/>
                  <a:pt x="102" y="185"/>
                </a:cubicBezTo>
                <a:cubicBezTo>
                  <a:pt x="102" y="185"/>
                  <a:pt x="102" y="185"/>
                  <a:pt x="102" y="185"/>
                </a:cubicBezTo>
                <a:cubicBezTo>
                  <a:pt x="102" y="185"/>
                  <a:pt x="103" y="185"/>
                  <a:pt x="103" y="184"/>
                </a:cubicBezTo>
                <a:cubicBezTo>
                  <a:pt x="103" y="185"/>
                  <a:pt x="102" y="184"/>
                  <a:pt x="102" y="184"/>
                </a:cubicBezTo>
                <a:close/>
                <a:moveTo>
                  <a:pt x="103" y="187"/>
                </a:moveTo>
                <a:cubicBezTo>
                  <a:pt x="104" y="186"/>
                  <a:pt x="104" y="186"/>
                  <a:pt x="104" y="185"/>
                </a:cubicBezTo>
                <a:cubicBezTo>
                  <a:pt x="104" y="186"/>
                  <a:pt x="103" y="186"/>
                  <a:pt x="103" y="187"/>
                </a:cubicBezTo>
                <a:close/>
                <a:moveTo>
                  <a:pt x="99" y="185"/>
                </a:moveTo>
                <a:cubicBezTo>
                  <a:pt x="99" y="185"/>
                  <a:pt x="100" y="185"/>
                  <a:pt x="100" y="185"/>
                </a:cubicBezTo>
                <a:cubicBezTo>
                  <a:pt x="100" y="185"/>
                  <a:pt x="101" y="185"/>
                  <a:pt x="101" y="186"/>
                </a:cubicBezTo>
                <a:cubicBezTo>
                  <a:pt x="102" y="186"/>
                  <a:pt x="100" y="184"/>
                  <a:pt x="102" y="184"/>
                </a:cubicBezTo>
                <a:cubicBezTo>
                  <a:pt x="101" y="184"/>
                  <a:pt x="101" y="184"/>
                  <a:pt x="101" y="183"/>
                </a:cubicBezTo>
                <a:cubicBezTo>
                  <a:pt x="100" y="184"/>
                  <a:pt x="99" y="184"/>
                  <a:pt x="99" y="185"/>
                </a:cubicBezTo>
                <a:close/>
                <a:moveTo>
                  <a:pt x="84" y="169"/>
                </a:moveTo>
                <a:cubicBezTo>
                  <a:pt x="84" y="169"/>
                  <a:pt x="85" y="169"/>
                  <a:pt x="85" y="168"/>
                </a:cubicBezTo>
                <a:cubicBezTo>
                  <a:pt x="85" y="169"/>
                  <a:pt x="84" y="169"/>
                  <a:pt x="84" y="169"/>
                </a:cubicBezTo>
                <a:close/>
                <a:moveTo>
                  <a:pt x="97" y="181"/>
                </a:moveTo>
                <a:cubicBezTo>
                  <a:pt x="98" y="181"/>
                  <a:pt x="97" y="182"/>
                  <a:pt x="98" y="182"/>
                </a:cubicBezTo>
                <a:cubicBezTo>
                  <a:pt x="98" y="181"/>
                  <a:pt x="98" y="181"/>
                  <a:pt x="98" y="181"/>
                </a:cubicBezTo>
                <a:cubicBezTo>
                  <a:pt x="98" y="181"/>
                  <a:pt x="98" y="181"/>
                  <a:pt x="97" y="181"/>
                </a:cubicBezTo>
                <a:close/>
                <a:moveTo>
                  <a:pt x="105" y="194"/>
                </a:moveTo>
                <a:cubicBezTo>
                  <a:pt x="106" y="194"/>
                  <a:pt x="106" y="192"/>
                  <a:pt x="107" y="192"/>
                </a:cubicBezTo>
                <a:cubicBezTo>
                  <a:pt x="107" y="192"/>
                  <a:pt x="107" y="192"/>
                  <a:pt x="107" y="192"/>
                </a:cubicBezTo>
                <a:cubicBezTo>
                  <a:pt x="106" y="192"/>
                  <a:pt x="105" y="193"/>
                  <a:pt x="105" y="194"/>
                </a:cubicBezTo>
                <a:close/>
                <a:moveTo>
                  <a:pt x="91" y="184"/>
                </a:moveTo>
                <a:cubicBezTo>
                  <a:pt x="92" y="184"/>
                  <a:pt x="91" y="185"/>
                  <a:pt x="91" y="185"/>
                </a:cubicBezTo>
                <a:cubicBezTo>
                  <a:pt x="92" y="185"/>
                  <a:pt x="92" y="184"/>
                  <a:pt x="93" y="184"/>
                </a:cubicBezTo>
                <a:cubicBezTo>
                  <a:pt x="92" y="184"/>
                  <a:pt x="92" y="184"/>
                  <a:pt x="92" y="183"/>
                </a:cubicBezTo>
                <a:cubicBezTo>
                  <a:pt x="92" y="184"/>
                  <a:pt x="92" y="184"/>
                  <a:pt x="91" y="184"/>
                </a:cubicBezTo>
                <a:close/>
                <a:moveTo>
                  <a:pt x="72" y="169"/>
                </a:moveTo>
                <a:cubicBezTo>
                  <a:pt x="73" y="170"/>
                  <a:pt x="73" y="170"/>
                  <a:pt x="73" y="170"/>
                </a:cubicBezTo>
                <a:cubicBezTo>
                  <a:pt x="73" y="169"/>
                  <a:pt x="75" y="168"/>
                  <a:pt x="74" y="167"/>
                </a:cubicBezTo>
                <a:cubicBezTo>
                  <a:pt x="73" y="168"/>
                  <a:pt x="73" y="169"/>
                  <a:pt x="72" y="169"/>
                </a:cubicBezTo>
                <a:close/>
                <a:moveTo>
                  <a:pt x="74" y="170"/>
                </a:moveTo>
                <a:cubicBezTo>
                  <a:pt x="75" y="170"/>
                  <a:pt x="76" y="169"/>
                  <a:pt x="76" y="168"/>
                </a:cubicBezTo>
                <a:cubicBezTo>
                  <a:pt x="75" y="169"/>
                  <a:pt x="74" y="170"/>
                  <a:pt x="74" y="170"/>
                </a:cubicBezTo>
                <a:close/>
                <a:moveTo>
                  <a:pt x="88" y="184"/>
                </a:moveTo>
                <a:cubicBezTo>
                  <a:pt x="89" y="185"/>
                  <a:pt x="89" y="185"/>
                  <a:pt x="89" y="185"/>
                </a:cubicBezTo>
                <a:cubicBezTo>
                  <a:pt x="90" y="184"/>
                  <a:pt x="90" y="184"/>
                  <a:pt x="90" y="183"/>
                </a:cubicBezTo>
                <a:cubicBezTo>
                  <a:pt x="90" y="183"/>
                  <a:pt x="89" y="184"/>
                  <a:pt x="88" y="184"/>
                </a:cubicBezTo>
                <a:close/>
                <a:moveTo>
                  <a:pt x="71" y="168"/>
                </a:moveTo>
                <a:cubicBezTo>
                  <a:pt x="71" y="168"/>
                  <a:pt x="71" y="167"/>
                  <a:pt x="71" y="167"/>
                </a:cubicBezTo>
                <a:cubicBezTo>
                  <a:pt x="71" y="167"/>
                  <a:pt x="71" y="168"/>
                  <a:pt x="71" y="168"/>
                </a:cubicBezTo>
                <a:close/>
                <a:moveTo>
                  <a:pt x="89" y="187"/>
                </a:moveTo>
                <a:cubicBezTo>
                  <a:pt x="90" y="188"/>
                  <a:pt x="90" y="187"/>
                  <a:pt x="90" y="187"/>
                </a:cubicBezTo>
                <a:cubicBezTo>
                  <a:pt x="91" y="187"/>
                  <a:pt x="91" y="186"/>
                  <a:pt x="91" y="186"/>
                </a:cubicBezTo>
                <a:cubicBezTo>
                  <a:pt x="90" y="186"/>
                  <a:pt x="90" y="187"/>
                  <a:pt x="89" y="186"/>
                </a:cubicBezTo>
                <a:cubicBezTo>
                  <a:pt x="89" y="186"/>
                  <a:pt x="90" y="187"/>
                  <a:pt x="89" y="187"/>
                </a:cubicBezTo>
                <a:close/>
                <a:moveTo>
                  <a:pt x="84" y="182"/>
                </a:moveTo>
                <a:cubicBezTo>
                  <a:pt x="84" y="182"/>
                  <a:pt x="85" y="180"/>
                  <a:pt x="84" y="180"/>
                </a:cubicBezTo>
                <a:cubicBezTo>
                  <a:pt x="84" y="181"/>
                  <a:pt x="83" y="181"/>
                  <a:pt x="84" y="182"/>
                </a:cubicBezTo>
                <a:close/>
                <a:moveTo>
                  <a:pt x="72" y="173"/>
                </a:moveTo>
                <a:cubicBezTo>
                  <a:pt x="72" y="173"/>
                  <a:pt x="73" y="173"/>
                  <a:pt x="73" y="173"/>
                </a:cubicBezTo>
                <a:cubicBezTo>
                  <a:pt x="73" y="173"/>
                  <a:pt x="73" y="173"/>
                  <a:pt x="73" y="172"/>
                </a:cubicBezTo>
                <a:cubicBezTo>
                  <a:pt x="72" y="172"/>
                  <a:pt x="75" y="172"/>
                  <a:pt x="74" y="171"/>
                </a:cubicBezTo>
                <a:cubicBezTo>
                  <a:pt x="73" y="171"/>
                  <a:pt x="73" y="172"/>
                  <a:pt x="72" y="173"/>
                </a:cubicBezTo>
                <a:close/>
                <a:moveTo>
                  <a:pt x="97" y="197"/>
                </a:moveTo>
                <a:cubicBezTo>
                  <a:pt x="98" y="196"/>
                  <a:pt x="99" y="195"/>
                  <a:pt x="99" y="194"/>
                </a:cubicBezTo>
                <a:cubicBezTo>
                  <a:pt x="99" y="195"/>
                  <a:pt x="97" y="195"/>
                  <a:pt x="97" y="197"/>
                </a:cubicBezTo>
                <a:close/>
                <a:moveTo>
                  <a:pt x="69" y="174"/>
                </a:moveTo>
                <a:cubicBezTo>
                  <a:pt x="70" y="173"/>
                  <a:pt x="71" y="172"/>
                  <a:pt x="72" y="171"/>
                </a:cubicBezTo>
                <a:cubicBezTo>
                  <a:pt x="72" y="170"/>
                  <a:pt x="72" y="170"/>
                  <a:pt x="72" y="170"/>
                </a:cubicBezTo>
                <a:cubicBezTo>
                  <a:pt x="71" y="172"/>
                  <a:pt x="69" y="172"/>
                  <a:pt x="69" y="174"/>
                </a:cubicBezTo>
                <a:close/>
                <a:moveTo>
                  <a:pt x="91" y="189"/>
                </a:moveTo>
                <a:cubicBezTo>
                  <a:pt x="91" y="189"/>
                  <a:pt x="92" y="189"/>
                  <a:pt x="91" y="188"/>
                </a:cubicBezTo>
                <a:cubicBezTo>
                  <a:pt x="91" y="189"/>
                  <a:pt x="90" y="189"/>
                  <a:pt x="91" y="189"/>
                </a:cubicBezTo>
                <a:close/>
                <a:moveTo>
                  <a:pt x="69" y="171"/>
                </a:moveTo>
                <a:cubicBezTo>
                  <a:pt x="69" y="170"/>
                  <a:pt x="70" y="169"/>
                  <a:pt x="70" y="169"/>
                </a:cubicBezTo>
                <a:cubicBezTo>
                  <a:pt x="69" y="169"/>
                  <a:pt x="68" y="170"/>
                  <a:pt x="69" y="171"/>
                </a:cubicBezTo>
                <a:close/>
                <a:moveTo>
                  <a:pt x="67" y="172"/>
                </a:moveTo>
                <a:cubicBezTo>
                  <a:pt x="68" y="173"/>
                  <a:pt x="68" y="172"/>
                  <a:pt x="68" y="171"/>
                </a:cubicBezTo>
                <a:lnTo>
                  <a:pt x="67" y="172"/>
                </a:lnTo>
                <a:close/>
                <a:moveTo>
                  <a:pt x="96" y="198"/>
                </a:moveTo>
                <a:cubicBezTo>
                  <a:pt x="97" y="198"/>
                  <a:pt x="97" y="197"/>
                  <a:pt x="97" y="197"/>
                </a:cubicBezTo>
                <a:cubicBezTo>
                  <a:pt x="96" y="197"/>
                  <a:pt x="96" y="198"/>
                  <a:pt x="96" y="198"/>
                </a:cubicBezTo>
                <a:close/>
                <a:moveTo>
                  <a:pt x="75" y="181"/>
                </a:moveTo>
                <a:cubicBezTo>
                  <a:pt x="76" y="181"/>
                  <a:pt x="77" y="180"/>
                  <a:pt x="76" y="180"/>
                </a:cubicBezTo>
                <a:cubicBezTo>
                  <a:pt x="76" y="180"/>
                  <a:pt x="75" y="181"/>
                  <a:pt x="75" y="181"/>
                </a:cubicBezTo>
                <a:close/>
                <a:moveTo>
                  <a:pt x="90" y="195"/>
                </a:moveTo>
                <a:cubicBezTo>
                  <a:pt x="91" y="196"/>
                  <a:pt x="91" y="194"/>
                  <a:pt x="92" y="194"/>
                </a:cubicBezTo>
                <a:cubicBezTo>
                  <a:pt x="92" y="194"/>
                  <a:pt x="92" y="194"/>
                  <a:pt x="91" y="193"/>
                </a:cubicBezTo>
                <a:cubicBezTo>
                  <a:pt x="91" y="194"/>
                  <a:pt x="91" y="195"/>
                  <a:pt x="90" y="195"/>
                </a:cubicBezTo>
                <a:close/>
                <a:moveTo>
                  <a:pt x="65" y="173"/>
                </a:moveTo>
                <a:cubicBezTo>
                  <a:pt x="66" y="173"/>
                  <a:pt x="66" y="172"/>
                  <a:pt x="66" y="172"/>
                </a:cubicBezTo>
                <a:cubicBezTo>
                  <a:pt x="66" y="172"/>
                  <a:pt x="65" y="173"/>
                  <a:pt x="65" y="173"/>
                </a:cubicBezTo>
                <a:close/>
                <a:moveTo>
                  <a:pt x="67" y="176"/>
                </a:moveTo>
                <a:cubicBezTo>
                  <a:pt x="68" y="177"/>
                  <a:pt x="69" y="175"/>
                  <a:pt x="68" y="175"/>
                </a:cubicBezTo>
                <a:cubicBezTo>
                  <a:pt x="68" y="176"/>
                  <a:pt x="67" y="176"/>
                  <a:pt x="67" y="176"/>
                </a:cubicBezTo>
                <a:close/>
                <a:moveTo>
                  <a:pt x="70" y="178"/>
                </a:moveTo>
                <a:cubicBezTo>
                  <a:pt x="70" y="179"/>
                  <a:pt x="70" y="178"/>
                  <a:pt x="70" y="177"/>
                </a:cubicBezTo>
                <a:cubicBezTo>
                  <a:pt x="70" y="177"/>
                  <a:pt x="70" y="178"/>
                  <a:pt x="70" y="178"/>
                </a:cubicBezTo>
                <a:close/>
                <a:moveTo>
                  <a:pt x="88" y="196"/>
                </a:moveTo>
                <a:cubicBezTo>
                  <a:pt x="89" y="196"/>
                  <a:pt x="90" y="195"/>
                  <a:pt x="89" y="194"/>
                </a:cubicBezTo>
                <a:cubicBezTo>
                  <a:pt x="89" y="196"/>
                  <a:pt x="87" y="195"/>
                  <a:pt x="88" y="196"/>
                </a:cubicBezTo>
                <a:close/>
                <a:moveTo>
                  <a:pt x="63" y="174"/>
                </a:moveTo>
                <a:cubicBezTo>
                  <a:pt x="63" y="174"/>
                  <a:pt x="63" y="174"/>
                  <a:pt x="63" y="174"/>
                </a:cubicBezTo>
                <a:cubicBezTo>
                  <a:pt x="64" y="174"/>
                  <a:pt x="64" y="173"/>
                  <a:pt x="64" y="172"/>
                </a:cubicBezTo>
                <a:cubicBezTo>
                  <a:pt x="64" y="172"/>
                  <a:pt x="64" y="173"/>
                  <a:pt x="63" y="174"/>
                </a:cubicBezTo>
                <a:close/>
                <a:moveTo>
                  <a:pt x="87" y="195"/>
                </a:moveTo>
                <a:cubicBezTo>
                  <a:pt x="87" y="194"/>
                  <a:pt x="87" y="194"/>
                  <a:pt x="88" y="194"/>
                </a:cubicBezTo>
                <a:cubicBezTo>
                  <a:pt x="87" y="193"/>
                  <a:pt x="87" y="193"/>
                  <a:pt x="87" y="193"/>
                </a:cubicBezTo>
                <a:cubicBezTo>
                  <a:pt x="87" y="194"/>
                  <a:pt x="86" y="194"/>
                  <a:pt x="87" y="195"/>
                </a:cubicBezTo>
                <a:close/>
                <a:moveTo>
                  <a:pt x="89" y="196"/>
                </a:moveTo>
                <a:cubicBezTo>
                  <a:pt x="89" y="196"/>
                  <a:pt x="90" y="197"/>
                  <a:pt x="90" y="197"/>
                </a:cubicBezTo>
                <a:cubicBezTo>
                  <a:pt x="90" y="196"/>
                  <a:pt x="90" y="196"/>
                  <a:pt x="89" y="196"/>
                </a:cubicBezTo>
                <a:close/>
                <a:moveTo>
                  <a:pt x="70" y="180"/>
                </a:moveTo>
                <a:cubicBezTo>
                  <a:pt x="70" y="180"/>
                  <a:pt x="70" y="180"/>
                  <a:pt x="70" y="179"/>
                </a:cubicBezTo>
                <a:cubicBezTo>
                  <a:pt x="70" y="179"/>
                  <a:pt x="69" y="179"/>
                  <a:pt x="69" y="180"/>
                </a:cubicBezTo>
                <a:cubicBezTo>
                  <a:pt x="69" y="180"/>
                  <a:pt x="69" y="180"/>
                  <a:pt x="70" y="180"/>
                </a:cubicBezTo>
                <a:close/>
                <a:moveTo>
                  <a:pt x="63" y="175"/>
                </a:moveTo>
                <a:cubicBezTo>
                  <a:pt x="62" y="175"/>
                  <a:pt x="61" y="176"/>
                  <a:pt x="61" y="177"/>
                </a:cubicBezTo>
                <a:cubicBezTo>
                  <a:pt x="62" y="177"/>
                  <a:pt x="63" y="175"/>
                  <a:pt x="63" y="174"/>
                </a:cubicBezTo>
                <a:cubicBezTo>
                  <a:pt x="63" y="174"/>
                  <a:pt x="63" y="175"/>
                  <a:pt x="63" y="175"/>
                </a:cubicBezTo>
                <a:close/>
                <a:moveTo>
                  <a:pt x="88" y="201"/>
                </a:moveTo>
                <a:cubicBezTo>
                  <a:pt x="88" y="202"/>
                  <a:pt x="88" y="202"/>
                  <a:pt x="89" y="202"/>
                </a:cubicBezTo>
                <a:cubicBezTo>
                  <a:pt x="89" y="201"/>
                  <a:pt x="89" y="201"/>
                  <a:pt x="90" y="200"/>
                </a:cubicBezTo>
                <a:cubicBezTo>
                  <a:pt x="90" y="200"/>
                  <a:pt x="90" y="200"/>
                  <a:pt x="90" y="199"/>
                </a:cubicBezTo>
                <a:cubicBezTo>
                  <a:pt x="90" y="199"/>
                  <a:pt x="90" y="199"/>
                  <a:pt x="90" y="199"/>
                </a:cubicBezTo>
                <a:cubicBezTo>
                  <a:pt x="89" y="200"/>
                  <a:pt x="89" y="201"/>
                  <a:pt x="88" y="201"/>
                </a:cubicBezTo>
                <a:close/>
                <a:moveTo>
                  <a:pt x="92" y="203"/>
                </a:moveTo>
                <a:cubicBezTo>
                  <a:pt x="92" y="203"/>
                  <a:pt x="93" y="202"/>
                  <a:pt x="93" y="202"/>
                </a:cubicBezTo>
                <a:cubicBezTo>
                  <a:pt x="92" y="202"/>
                  <a:pt x="92" y="202"/>
                  <a:pt x="92" y="203"/>
                </a:cubicBezTo>
                <a:close/>
                <a:moveTo>
                  <a:pt x="62" y="177"/>
                </a:moveTo>
                <a:cubicBezTo>
                  <a:pt x="62" y="177"/>
                  <a:pt x="63" y="177"/>
                  <a:pt x="63" y="176"/>
                </a:cubicBezTo>
                <a:cubicBezTo>
                  <a:pt x="62" y="176"/>
                  <a:pt x="62" y="177"/>
                  <a:pt x="62" y="177"/>
                </a:cubicBezTo>
                <a:close/>
                <a:moveTo>
                  <a:pt x="62" y="177"/>
                </a:moveTo>
                <a:cubicBezTo>
                  <a:pt x="62" y="178"/>
                  <a:pt x="63" y="178"/>
                  <a:pt x="63" y="178"/>
                </a:cubicBezTo>
                <a:cubicBezTo>
                  <a:pt x="63" y="177"/>
                  <a:pt x="63" y="177"/>
                  <a:pt x="62" y="177"/>
                </a:cubicBezTo>
                <a:close/>
                <a:moveTo>
                  <a:pt x="90" y="205"/>
                </a:moveTo>
                <a:cubicBezTo>
                  <a:pt x="90" y="205"/>
                  <a:pt x="92" y="204"/>
                  <a:pt x="91" y="203"/>
                </a:cubicBezTo>
                <a:cubicBezTo>
                  <a:pt x="91" y="203"/>
                  <a:pt x="90" y="204"/>
                  <a:pt x="90" y="205"/>
                </a:cubicBezTo>
                <a:close/>
                <a:moveTo>
                  <a:pt x="89" y="203"/>
                </a:moveTo>
                <a:cubicBezTo>
                  <a:pt x="90" y="204"/>
                  <a:pt x="91" y="202"/>
                  <a:pt x="90" y="202"/>
                </a:cubicBezTo>
                <a:cubicBezTo>
                  <a:pt x="90" y="203"/>
                  <a:pt x="90" y="203"/>
                  <a:pt x="89" y="203"/>
                </a:cubicBezTo>
                <a:close/>
                <a:moveTo>
                  <a:pt x="78" y="193"/>
                </a:moveTo>
                <a:cubicBezTo>
                  <a:pt x="76" y="194"/>
                  <a:pt x="79" y="195"/>
                  <a:pt x="78" y="196"/>
                </a:cubicBezTo>
                <a:cubicBezTo>
                  <a:pt x="79" y="196"/>
                  <a:pt x="80" y="194"/>
                  <a:pt x="80" y="194"/>
                </a:cubicBezTo>
                <a:cubicBezTo>
                  <a:pt x="79" y="195"/>
                  <a:pt x="78" y="194"/>
                  <a:pt x="78" y="193"/>
                </a:cubicBezTo>
                <a:close/>
                <a:moveTo>
                  <a:pt x="70" y="188"/>
                </a:moveTo>
                <a:cubicBezTo>
                  <a:pt x="69" y="188"/>
                  <a:pt x="70" y="188"/>
                  <a:pt x="69" y="188"/>
                </a:cubicBezTo>
                <a:cubicBezTo>
                  <a:pt x="69" y="189"/>
                  <a:pt x="67" y="189"/>
                  <a:pt x="68" y="190"/>
                </a:cubicBezTo>
                <a:cubicBezTo>
                  <a:pt x="68" y="189"/>
                  <a:pt x="70" y="190"/>
                  <a:pt x="70" y="188"/>
                </a:cubicBezTo>
                <a:cubicBezTo>
                  <a:pt x="70" y="188"/>
                  <a:pt x="70" y="188"/>
                  <a:pt x="70" y="188"/>
                </a:cubicBezTo>
                <a:close/>
                <a:moveTo>
                  <a:pt x="66" y="185"/>
                </a:moveTo>
                <a:cubicBezTo>
                  <a:pt x="65" y="185"/>
                  <a:pt x="65" y="185"/>
                  <a:pt x="66" y="186"/>
                </a:cubicBezTo>
                <a:cubicBezTo>
                  <a:pt x="66" y="185"/>
                  <a:pt x="66" y="184"/>
                  <a:pt x="66" y="185"/>
                </a:cubicBezTo>
                <a:close/>
                <a:moveTo>
                  <a:pt x="79" y="199"/>
                </a:moveTo>
                <a:cubicBezTo>
                  <a:pt x="80" y="199"/>
                  <a:pt x="81" y="198"/>
                  <a:pt x="81" y="198"/>
                </a:cubicBezTo>
                <a:cubicBezTo>
                  <a:pt x="80" y="198"/>
                  <a:pt x="79" y="199"/>
                  <a:pt x="79" y="199"/>
                </a:cubicBezTo>
                <a:close/>
                <a:moveTo>
                  <a:pt x="84" y="202"/>
                </a:moveTo>
                <a:cubicBezTo>
                  <a:pt x="85" y="202"/>
                  <a:pt x="85" y="201"/>
                  <a:pt x="85" y="201"/>
                </a:cubicBezTo>
                <a:cubicBezTo>
                  <a:pt x="84" y="201"/>
                  <a:pt x="84" y="202"/>
                  <a:pt x="84" y="202"/>
                </a:cubicBezTo>
                <a:close/>
                <a:moveTo>
                  <a:pt x="58" y="182"/>
                </a:moveTo>
                <a:cubicBezTo>
                  <a:pt x="58" y="183"/>
                  <a:pt x="60" y="181"/>
                  <a:pt x="59" y="181"/>
                </a:cubicBezTo>
                <a:cubicBezTo>
                  <a:pt x="59" y="181"/>
                  <a:pt x="57" y="182"/>
                  <a:pt x="58" y="182"/>
                </a:cubicBezTo>
                <a:close/>
                <a:moveTo>
                  <a:pt x="76" y="197"/>
                </a:moveTo>
                <a:cubicBezTo>
                  <a:pt x="77" y="198"/>
                  <a:pt x="78" y="196"/>
                  <a:pt x="77" y="197"/>
                </a:cubicBezTo>
                <a:cubicBezTo>
                  <a:pt x="77" y="197"/>
                  <a:pt x="76" y="197"/>
                  <a:pt x="76" y="197"/>
                </a:cubicBezTo>
                <a:close/>
                <a:moveTo>
                  <a:pt x="68" y="191"/>
                </a:moveTo>
                <a:cubicBezTo>
                  <a:pt x="68" y="191"/>
                  <a:pt x="68" y="191"/>
                  <a:pt x="69" y="191"/>
                </a:cubicBezTo>
                <a:cubicBezTo>
                  <a:pt x="68" y="191"/>
                  <a:pt x="69" y="190"/>
                  <a:pt x="69" y="190"/>
                </a:cubicBezTo>
                <a:cubicBezTo>
                  <a:pt x="68" y="190"/>
                  <a:pt x="68" y="191"/>
                  <a:pt x="68" y="191"/>
                </a:cubicBezTo>
                <a:close/>
                <a:moveTo>
                  <a:pt x="69" y="194"/>
                </a:moveTo>
                <a:cubicBezTo>
                  <a:pt x="70" y="195"/>
                  <a:pt x="70" y="194"/>
                  <a:pt x="71" y="194"/>
                </a:cubicBezTo>
                <a:cubicBezTo>
                  <a:pt x="70" y="193"/>
                  <a:pt x="71" y="193"/>
                  <a:pt x="70" y="193"/>
                </a:cubicBezTo>
                <a:cubicBezTo>
                  <a:pt x="70" y="193"/>
                  <a:pt x="70" y="194"/>
                  <a:pt x="69" y="194"/>
                </a:cubicBezTo>
                <a:close/>
                <a:moveTo>
                  <a:pt x="64" y="195"/>
                </a:moveTo>
                <a:cubicBezTo>
                  <a:pt x="64" y="194"/>
                  <a:pt x="64" y="195"/>
                  <a:pt x="64" y="194"/>
                </a:cubicBezTo>
                <a:cubicBezTo>
                  <a:pt x="65" y="193"/>
                  <a:pt x="65" y="191"/>
                  <a:pt x="67" y="190"/>
                </a:cubicBezTo>
                <a:cubicBezTo>
                  <a:pt x="67" y="191"/>
                  <a:pt x="67" y="192"/>
                  <a:pt x="68" y="191"/>
                </a:cubicBezTo>
                <a:cubicBezTo>
                  <a:pt x="67" y="193"/>
                  <a:pt x="66" y="194"/>
                  <a:pt x="65" y="195"/>
                </a:cubicBezTo>
                <a:cubicBezTo>
                  <a:pt x="65" y="194"/>
                  <a:pt x="66" y="194"/>
                  <a:pt x="66" y="193"/>
                </a:cubicBezTo>
                <a:cubicBezTo>
                  <a:pt x="65" y="192"/>
                  <a:pt x="65" y="195"/>
                  <a:pt x="64" y="195"/>
                </a:cubicBezTo>
                <a:cubicBezTo>
                  <a:pt x="64" y="195"/>
                  <a:pt x="64" y="195"/>
                  <a:pt x="64" y="195"/>
                </a:cubicBezTo>
                <a:close/>
                <a:moveTo>
                  <a:pt x="66" y="192"/>
                </a:moveTo>
                <a:cubicBezTo>
                  <a:pt x="66" y="192"/>
                  <a:pt x="68" y="192"/>
                  <a:pt x="67" y="191"/>
                </a:cubicBezTo>
                <a:cubicBezTo>
                  <a:pt x="67" y="192"/>
                  <a:pt x="66" y="192"/>
                  <a:pt x="66" y="192"/>
                </a:cubicBezTo>
                <a:close/>
                <a:moveTo>
                  <a:pt x="68" y="196"/>
                </a:moveTo>
                <a:cubicBezTo>
                  <a:pt x="69" y="196"/>
                  <a:pt x="69" y="195"/>
                  <a:pt x="69" y="195"/>
                </a:cubicBezTo>
                <a:cubicBezTo>
                  <a:pt x="69" y="195"/>
                  <a:pt x="68" y="196"/>
                  <a:pt x="68" y="196"/>
                </a:cubicBezTo>
                <a:close/>
                <a:moveTo>
                  <a:pt x="81" y="205"/>
                </a:moveTo>
                <a:cubicBezTo>
                  <a:pt x="81" y="206"/>
                  <a:pt x="80" y="206"/>
                  <a:pt x="80" y="207"/>
                </a:cubicBezTo>
                <a:cubicBezTo>
                  <a:pt x="81" y="207"/>
                  <a:pt x="81" y="206"/>
                  <a:pt x="81" y="205"/>
                </a:cubicBezTo>
                <a:close/>
                <a:moveTo>
                  <a:pt x="85" y="210"/>
                </a:moveTo>
                <a:cubicBezTo>
                  <a:pt x="85" y="211"/>
                  <a:pt x="84" y="211"/>
                  <a:pt x="84" y="213"/>
                </a:cubicBezTo>
                <a:cubicBezTo>
                  <a:pt x="84" y="212"/>
                  <a:pt x="87" y="210"/>
                  <a:pt x="86" y="210"/>
                </a:cubicBezTo>
                <a:cubicBezTo>
                  <a:pt x="86" y="210"/>
                  <a:pt x="85" y="210"/>
                  <a:pt x="85" y="210"/>
                </a:cubicBezTo>
                <a:close/>
                <a:moveTo>
                  <a:pt x="81" y="210"/>
                </a:moveTo>
                <a:cubicBezTo>
                  <a:pt x="82" y="210"/>
                  <a:pt x="83" y="209"/>
                  <a:pt x="83" y="207"/>
                </a:cubicBezTo>
                <a:cubicBezTo>
                  <a:pt x="82" y="208"/>
                  <a:pt x="81" y="209"/>
                  <a:pt x="81" y="210"/>
                </a:cubicBezTo>
                <a:close/>
                <a:moveTo>
                  <a:pt x="67" y="196"/>
                </a:moveTo>
                <a:cubicBezTo>
                  <a:pt x="67" y="195"/>
                  <a:pt x="67" y="195"/>
                  <a:pt x="67" y="195"/>
                </a:cubicBezTo>
                <a:cubicBezTo>
                  <a:pt x="66" y="194"/>
                  <a:pt x="67" y="195"/>
                  <a:pt x="67" y="196"/>
                </a:cubicBezTo>
                <a:close/>
                <a:moveTo>
                  <a:pt x="54" y="186"/>
                </a:moveTo>
                <a:cubicBezTo>
                  <a:pt x="55" y="186"/>
                  <a:pt x="55" y="186"/>
                  <a:pt x="55" y="186"/>
                </a:cubicBezTo>
                <a:cubicBezTo>
                  <a:pt x="55" y="186"/>
                  <a:pt x="55" y="187"/>
                  <a:pt x="55" y="187"/>
                </a:cubicBezTo>
                <a:cubicBezTo>
                  <a:pt x="56" y="186"/>
                  <a:pt x="55" y="186"/>
                  <a:pt x="55" y="186"/>
                </a:cubicBezTo>
                <a:cubicBezTo>
                  <a:pt x="55" y="185"/>
                  <a:pt x="55" y="186"/>
                  <a:pt x="54" y="186"/>
                </a:cubicBezTo>
                <a:cubicBezTo>
                  <a:pt x="54" y="186"/>
                  <a:pt x="54" y="186"/>
                  <a:pt x="54" y="186"/>
                </a:cubicBezTo>
                <a:close/>
                <a:moveTo>
                  <a:pt x="63" y="194"/>
                </a:moveTo>
                <a:cubicBezTo>
                  <a:pt x="63" y="194"/>
                  <a:pt x="64" y="194"/>
                  <a:pt x="64" y="193"/>
                </a:cubicBezTo>
                <a:cubicBezTo>
                  <a:pt x="63" y="193"/>
                  <a:pt x="62" y="194"/>
                  <a:pt x="63" y="194"/>
                </a:cubicBezTo>
                <a:close/>
                <a:moveTo>
                  <a:pt x="68" y="198"/>
                </a:moveTo>
                <a:cubicBezTo>
                  <a:pt x="68" y="197"/>
                  <a:pt x="68" y="197"/>
                  <a:pt x="68" y="197"/>
                </a:cubicBezTo>
                <a:cubicBezTo>
                  <a:pt x="68" y="197"/>
                  <a:pt x="67" y="198"/>
                  <a:pt x="68" y="198"/>
                </a:cubicBezTo>
                <a:close/>
                <a:moveTo>
                  <a:pt x="68" y="200"/>
                </a:moveTo>
                <a:cubicBezTo>
                  <a:pt x="69" y="201"/>
                  <a:pt x="69" y="200"/>
                  <a:pt x="70" y="200"/>
                </a:cubicBezTo>
                <a:cubicBezTo>
                  <a:pt x="70" y="200"/>
                  <a:pt x="70" y="199"/>
                  <a:pt x="70" y="199"/>
                </a:cubicBezTo>
                <a:cubicBezTo>
                  <a:pt x="70" y="199"/>
                  <a:pt x="70" y="199"/>
                  <a:pt x="70" y="198"/>
                </a:cubicBezTo>
                <a:cubicBezTo>
                  <a:pt x="69" y="199"/>
                  <a:pt x="69" y="200"/>
                  <a:pt x="68" y="200"/>
                </a:cubicBezTo>
                <a:close/>
                <a:moveTo>
                  <a:pt x="53" y="186"/>
                </a:moveTo>
                <a:cubicBezTo>
                  <a:pt x="53" y="185"/>
                  <a:pt x="54" y="185"/>
                  <a:pt x="53" y="184"/>
                </a:cubicBezTo>
                <a:cubicBezTo>
                  <a:pt x="53" y="184"/>
                  <a:pt x="53" y="185"/>
                  <a:pt x="53" y="186"/>
                </a:cubicBezTo>
                <a:close/>
                <a:moveTo>
                  <a:pt x="66" y="197"/>
                </a:moveTo>
                <a:cubicBezTo>
                  <a:pt x="67" y="196"/>
                  <a:pt x="66" y="197"/>
                  <a:pt x="66" y="196"/>
                </a:cubicBezTo>
                <a:cubicBezTo>
                  <a:pt x="66" y="196"/>
                  <a:pt x="66" y="197"/>
                  <a:pt x="66" y="197"/>
                </a:cubicBezTo>
                <a:close/>
                <a:moveTo>
                  <a:pt x="71" y="202"/>
                </a:moveTo>
                <a:cubicBezTo>
                  <a:pt x="71" y="202"/>
                  <a:pt x="72" y="202"/>
                  <a:pt x="72" y="201"/>
                </a:cubicBezTo>
                <a:cubicBezTo>
                  <a:pt x="71" y="201"/>
                  <a:pt x="70" y="202"/>
                  <a:pt x="71" y="202"/>
                </a:cubicBezTo>
                <a:close/>
                <a:moveTo>
                  <a:pt x="60" y="193"/>
                </a:moveTo>
                <a:cubicBezTo>
                  <a:pt x="61" y="193"/>
                  <a:pt x="61" y="193"/>
                  <a:pt x="61" y="194"/>
                </a:cubicBezTo>
                <a:cubicBezTo>
                  <a:pt x="61" y="193"/>
                  <a:pt x="61" y="194"/>
                  <a:pt x="61" y="194"/>
                </a:cubicBezTo>
                <a:cubicBezTo>
                  <a:pt x="61" y="194"/>
                  <a:pt x="62" y="193"/>
                  <a:pt x="61" y="193"/>
                </a:cubicBezTo>
                <a:cubicBezTo>
                  <a:pt x="61" y="193"/>
                  <a:pt x="61" y="193"/>
                  <a:pt x="60" y="193"/>
                </a:cubicBezTo>
                <a:close/>
                <a:moveTo>
                  <a:pt x="54" y="191"/>
                </a:moveTo>
                <a:cubicBezTo>
                  <a:pt x="55" y="191"/>
                  <a:pt x="56" y="190"/>
                  <a:pt x="56" y="189"/>
                </a:cubicBezTo>
                <a:cubicBezTo>
                  <a:pt x="55" y="189"/>
                  <a:pt x="54" y="190"/>
                  <a:pt x="54" y="191"/>
                </a:cubicBezTo>
                <a:close/>
                <a:moveTo>
                  <a:pt x="76" y="210"/>
                </a:moveTo>
                <a:cubicBezTo>
                  <a:pt x="77" y="209"/>
                  <a:pt x="78" y="209"/>
                  <a:pt x="78" y="208"/>
                </a:cubicBezTo>
                <a:cubicBezTo>
                  <a:pt x="78" y="208"/>
                  <a:pt x="76" y="210"/>
                  <a:pt x="76" y="210"/>
                </a:cubicBezTo>
                <a:close/>
                <a:moveTo>
                  <a:pt x="75" y="208"/>
                </a:moveTo>
                <a:cubicBezTo>
                  <a:pt x="75" y="208"/>
                  <a:pt x="75" y="208"/>
                  <a:pt x="75" y="208"/>
                </a:cubicBezTo>
                <a:cubicBezTo>
                  <a:pt x="75" y="208"/>
                  <a:pt x="75" y="207"/>
                  <a:pt x="75" y="207"/>
                </a:cubicBezTo>
                <a:cubicBezTo>
                  <a:pt x="75" y="207"/>
                  <a:pt x="75" y="207"/>
                  <a:pt x="75" y="207"/>
                </a:cubicBezTo>
                <a:cubicBezTo>
                  <a:pt x="74" y="207"/>
                  <a:pt x="75" y="207"/>
                  <a:pt x="74" y="208"/>
                </a:cubicBezTo>
                <a:lnTo>
                  <a:pt x="75" y="208"/>
                </a:lnTo>
                <a:close/>
                <a:moveTo>
                  <a:pt x="74" y="206"/>
                </a:moveTo>
                <a:cubicBezTo>
                  <a:pt x="73" y="207"/>
                  <a:pt x="73" y="205"/>
                  <a:pt x="73" y="206"/>
                </a:cubicBezTo>
                <a:cubicBezTo>
                  <a:pt x="73" y="206"/>
                  <a:pt x="72" y="207"/>
                  <a:pt x="73" y="207"/>
                </a:cubicBezTo>
                <a:cubicBezTo>
                  <a:pt x="73" y="207"/>
                  <a:pt x="73" y="207"/>
                  <a:pt x="73" y="207"/>
                </a:cubicBezTo>
                <a:cubicBezTo>
                  <a:pt x="73" y="207"/>
                  <a:pt x="73" y="207"/>
                  <a:pt x="73" y="207"/>
                </a:cubicBezTo>
                <a:cubicBezTo>
                  <a:pt x="74" y="207"/>
                  <a:pt x="74" y="206"/>
                  <a:pt x="74" y="206"/>
                </a:cubicBezTo>
                <a:close/>
                <a:moveTo>
                  <a:pt x="50" y="189"/>
                </a:moveTo>
                <a:cubicBezTo>
                  <a:pt x="51" y="190"/>
                  <a:pt x="52" y="189"/>
                  <a:pt x="51" y="188"/>
                </a:cubicBezTo>
                <a:cubicBezTo>
                  <a:pt x="51" y="189"/>
                  <a:pt x="51" y="189"/>
                  <a:pt x="50" y="189"/>
                </a:cubicBezTo>
                <a:close/>
                <a:moveTo>
                  <a:pt x="53" y="192"/>
                </a:moveTo>
                <a:cubicBezTo>
                  <a:pt x="54" y="193"/>
                  <a:pt x="54" y="192"/>
                  <a:pt x="54" y="192"/>
                </a:cubicBezTo>
                <a:cubicBezTo>
                  <a:pt x="54" y="192"/>
                  <a:pt x="54" y="191"/>
                  <a:pt x="54" y="191"/>
                </a:cubicBezTo>
                <a:lnTo>
                  <a:pt x="53" y="192"/>
                </a:lnTo>
                <a:close/>
                <a:moveTo>
                  <a:pt x="73" y="209"/>
                </a:moveTo>
                <a:cubicBezTo>
                  <a:pt x="73" y="209"/>
                  <a:pt x="73" y="210"/>
                  <a:pt x="73" y="209"/>
                </a:cubicBezTo>
                <a:cubicBezTo>
                  <a:pt x="73" y="209"/>
                  <a:pt x="74" y="210"/>
                  <a:pt x="74" y="209"/>
                </a:cubicBezTo>
                <a:cubicBezTo>
                  <a:pt x="74" y="209"/>
                  <a:pt x="74" y="208"/>
                  <a:pt x="74" y="208"/>
                </a:cubicBezTo>
                <a:cubicBezTo>
                  <a:pt x="73" y="209"/>
                  <a:pt x="73" y="208"/>
                  <a:pt x="73" y="208"/>
                </a:cubicBezTo>
                <a:cubicBezTo>
                  <a:pt x="73" y="208"/>
                  <a:pt x="73" y="209"/>
                  <a:pt x="73" y="209"/>
                </a:cubicBezTo>
                <a:cubicBezTo>
                  <a:pt x="73" y="209"/>
                  <a:pt x="73" y="209"/>
                  <a:pt x="73" y="209"/>
                </a:cubicBezTo>
                <a:close/>
                <a:moveTo>
                  <a:pt x="49" y="190"/>
                </a:moveTo>
                <a:cubicBezTo>
                  <a:pt x="49" y="190"/>
                  <a:pt x="50" y="189"/>
                  <a:pt x="50" y="189"/>
                </a:cubicBezTo>
                <a:cubicBezTo>
                  <a:pt x="50" y="189"/>
                  <a:pt x="49" y="190"/>
                  <a:pt x="49" y="190"/>
                </a:cubicBezTo>
                <a:close/>
                <a:moveTo>
                  <a:pt x="52" y="194"/>
                </a:moveTo>
                <a:cubicBezTo>
                  <a:pt x="53" y="194"/>
                  <a:pt x="54" y="193"/>
                  <a:pt x="53" y="192"/>
                </a:cubicBezTo>
                <a:cubicBezTo>
                  <a:pt x="53" y="193"/>
                  <a:pt x="52" y="193"/>
                  <a:pt x="52" y="194"/>
                </a:cubicBezTo>
                <a:close/>
                <a:moveTo>
                  <a:pt x="66" y="205"/>
                </a:moveTo>
                <a:cubicBezTo>
                  <a:pt x="66" y="205"/>
                  <a:pt x="67" y="204"/>
                  <a:pt x="67" y="204"/>
                </a:cubicBezTo>
                <a:cubicBezTo>
                  <a:pt x="67" y="204"/>
                  <a:pt x="67" y="204"/>
                  <a:pt x="67" y="204"/>
                </a:cubicBezTo>
                <a:cubicBezTo>
                  <a:pt x="67" y="204"/>
                  <a:pt x="66" y="205"/>
                  <a:pt x="66" y="205"/>
                </a:cubicBezTo>
                <a:close/>
                <a:moveTo>
                  <a:pt x="58" y="198"/>
                </a:moveTo>
                <a:cubicBezTo>
                  <a:pt x="57" y="198"/>
                  <a:pt x="57" y="197"/>
                  <a:pt x="57" y="197"/>
                </a:cubicBezTo>
                <a:cubicBezTo>
                  <a:pt x="56" y="197"/>
                  <a:pt x="57" y="198"/>
                  <a:pt x="58" y="198"/>
                </a:cubicBezTo>
                <a:close/>
                <a:moveTo>
                  <a:pt x="50" y="197"/>
                </a:moveTo>
                <a:cubicBezTo>
                  <a:pt x="51" y="196"/>
                  <a:pt x="51" y="195"/>
                  <a:pt x="52" y="195"/>
                </a:cubicBezTo>
                <a:cubicBezTo>
                  <a:pt x="52" y="194"/>
                  <a:pt x="52" y="194"/>
                  <a:pt x="52" y="194"/>
                </a:cubicBezTo>
                <a:cubicBezTo>
                  <a:pt x="51" y="195"/>
                  <a:pt x="50" y="196"/>
                  <a:pt x="50" y="197"/>
                </a:cubicBezTo>
                <a:close/>
                <a:moveTo>
                  <a:pt x="79" y="218"/>
                </a:moveTo>
                <a:cubicBezTo>
                  <a:pt x="80" y="219"/>
                  <a:pt x="80" y="218"/>
                  <a:pt x="80" y="218"/>
                </a:cubicBezTo>
                <a:cubicBezTo>
                  <a:pt x="80" y="218"/>
                  <a:pt x="80" y="218"/>
                  <a:pt x="79" y="218"/>
                </a:cubicBezTo>
                <a:close/>
                <a:moveTo>
                  <a:pt x="45" y="192"/>
                </a:moveTo>
                <a:cubicBezTo>
                  <a:pt x="45" y="192"/>
                  <a:pt x="47" y="192"/>
                  <a:pt x="46" y="191"/>
                </a:cubicBezTo>
                <a:cubicBezTo>
                  <a:pt x="46" y="192"/>
                  <a:pt x="45" y="191"/>
                  <a:pt x="45" y="192"/>
                </a:cubicBezTo>
                <a:close/>
                <a:moveTo>
                  <a:pt x="42" y="196"/>
                </a:moveTo>
                <a:cubicBezTo>
                  <a:pt x="44" y="196"/>
                  <a:pt x="43" y="194"/>
                  <a:pt x="45" y="193"/>
                </a:cubicBezTo>
                <a:cubicBezTo>
                  <a:pt x="44" y="193"/>
                  <a:pt x="44" y="193"/>
                  <a:pt x="44" y="193"/>
                </a:cubicBezTo>
                <a:cubicBezTo>
                  <a:pt x="44" y="194"/>
                  <a:pt x="42" y="194"/>
                  <a:pt x="42" y="196"/>
                </a:cubicBezTo>
                <a:close/>
                <a:moveTo>
                  <a:pt x="49" y="199"/>
                </a:moveTo>
                <a:cubicBezTo>
                  <a:pt x="49" y="198"/>
                  <a:pt x="50" y="198"/>
                  <a:pt x="49" y="197"/>
                </a:cubicBezTo>
                <a:cubicBezTo>
                  <a:pt x="49" y="198"/>
                  <a:pt x="48" y="198"/>
                  <a:pt x="49" y="199"/>
                </a:cubicBezTo>
                <a:close/>
                <a:moveTo>
                  <a:pt x="67" y="214"/>
                </a:moveTo>
                <a:cubicBezTo>
                  <a:pt x="67" y="214"/>
                  <a:pt x="66" y="215"/>
                  <a:pt x="67" y="215"/>
                </a:cubicBezTo>
                <a:cubicBezTo>
                  <a:pt x="66" y="214"/>
                  <a:pt x="68" y="214"/>
                  <a:pt x="68" y="214"/>
                </a:cubicBezTo>
                <a:cubicBezTo>
                  <a:pt x="67" y="214"/>
                  <a:pt x="67" y="214"/>
                  <a:pt x="67" y="214"/>
                </a:cubicBezTo>
                <a:close/>
                <a:moveTo>
                  <a:pt x="72" y="224"/>
                </a:moveTo>
                <a:cubicBezTo>
                  <a:pt x="72" y="224"/>
                  <a:pt x="74" y="222"/>
                  <a:pt x="74" y="221"/>
                </a:cubicBezTo>
                <a:cubicBezTo>
                  <a:pt x="74" y="222"/>
                  <a:pt x="72" y="224"/>
                  <a:pt x="72" y="224"/>
                </a:cubicBezTo>
                <a:close/>
                <a:moveTo>
                  <a:pt x="59" y="212"/>
                </a:moveTo>
                <a:cubicBezTo>
                  <a:pt x="59" y="211"/>
                  <a:pt x="61" y="211"/>
                  <a:pt x="61" y="211"/>
                </a:cubicBezTo>
                <a:cubicBezTo>
                  <a:pt x="60" y="211"/>
                  <a:pt x="59" y="211"/>
                  <a:pt x="59" y="212"/>
                </a:cubicBezTo>
                <a:close/>
                <a:moveTo>
                  <a:pt x="71" y="219"/>
                </a:moveTo>
                <a:cubicBezTo>
                  <a:pt x="71" y="219"/>
                  <a:pt x="70" y="219"/>
                  <a:pt x="70" y="218"/>
                </a:cubicBezTo>
                <a:cubicBezTo>
                  <a:pt x="70" y="219"/>
                  <a:pt x="70" y="219"/>
                  <a:pt x="71" y="219"/>
                </a:cubicBezTo>
                <a:close/>
                <a:moveTo>
                  <a:pt x="41" y="197"/>
                </a:moveTo>
                <a:cubicBezTo>
                  <a:pt x="42" y="198"/>
                  <a:pt x="42" y="197"/>
                  <a:pt x="42" y="196"/>
                </a:cubicBezTo>
                <a:cubicBezTo>
                  <a:pt x="42" y="196"/>
                  <a:pt x="42" y="196"/>
                  <a:pt x="41" y="197"/>
                </a:cubicBezTo>
                <a:close/>
                <a:moveTo>
                  <a:pt x="57" y="214"/>
                </a:moveTo>
                <a:cubicBezTo>
                  <a:pt x="57" y="214"/>
                  <a:pt x="57" y="214"/>
                  <a:pt x="57" y="215"/>
                </a:cubicBezTo>
                <a:cubicBezTo>
                  <a:pt x="58" y="214"/>
                  <a:pt x="58" y="214"/>
                  <a:pt x="58" y="213"/>
                </a:cubicBezTo>
                <a:cubicBezTo>
                  <a:pt x="58" y="214"/>
                  <a:pt x="58" y="214"/>
                  <a:pt x="57" y="214"/>
                </a:cubicBezTo>
                <a:close/>
                <a:moveTo>
                  <a:pt x="62" y="219"/>
                </a:moveTo>
                <a:cubicBezTo>
                  <a:pt x="62" y="218"/>
                  <a:pt x="62" y="218"/>
                  <a:pt x="62" y="218"/>
                </a:cubicBezTo>
                <a:cubicBezTo>
                  <a:pt x="61" y="218"/>
                  <a:pt x="61" y="218"/>
                  <a:pt x="62" y="219"/>
                </a:cubicBezTo>
                <a:close/>
                <a:moveTo>
                  <a:pt x="62" y="219"/>
                </a:moveTo>
                <a:cubicBezTo>
                  <a:pt x="62" y="220"/>
                  <a:pt x="63" y="220"/>
                  <a:pt x="63" y="220"/>
                </a:cubicBezTo>
                <a:cubicBezTo>
                  <a:pt x="63" y="220"/>
                  <a:pt x="62" y="219"/>
                  <a:pt x="62" y="219"/>
                </a:cubicBezTo>
                <a:close/>
                <a:moveTo>
                  <a:pt x="43" y="206"/>
                </a:moveTo>
                <a:cubicBezTo>
                  <a:pt x="43" y="205"/>
                  <a:pt x="44" y="204"/>
                  <a:pt x="43" y="204"/>
                </a:cubicBezTo>
                <a:cubicBezTo>
                  <a:pt x="42" y="205"/>
                  <a:pt x="42" y="205"/>
                  <a:pt x="43" y="206"/>
                </a:cubicBezTo>
                <a:close/>
                <a:moveTo>
                  <a:pt x="59" y="218"/>
                </a:moveTo>
                <a:cubicBezTo>
                  <a:pt x="60" y="219"/>
                  <a:pt x="60" y="218"/>
                  <a:pt x="60" y="217"/>
                </a:cubicBezTo>
                <a:cubicBezTo>
                  <a:pt x="60" y="217"/>
                  <a:pt x="59" y="218"/>
                  <a:pt x="59" y="218"/>
                </a:cubicBezTo>
                <a:close/>
                <a:moveTo>
                  <a:pt x="57" y="218"/>
                </a:moveTo>
                <a:cubicBezTo>
                  <a:pt x="57" y="217"/>
                  <a:pt x="58" y="217"/>
                  <a:pt x="58" y="216"/>
                </a:cubicBezTo>
                <a:cubicBezTo>
                  <a:pt x="58" y="216"/>
                  <a:pt x="57" y="217"/>
                  <a:pt x="57" y="218"/>
                </a:cubicBezTo>
                <a:close/>
                <a:moveTo>
                  <a:pt x="64" y="226"/>
                </a:moveTo>
                <a:cubicBezTo>
                  <a:pt x="65" y="225"/>
                  <a:pt x="66" y="225"/>
                  <a:pt x="66" y="224"/>
                </a:cubicBezTo>
                <a:cubicBezTo>
                  <a:pt x="66" y="224"/>
                  <a:pt x="66" y="224"/>
                  <a:pt x="66" y="223"/>
                </a:cubicBezTo>
                <a:cubicBezTo>
                  <a:pt x="65" y="224"/>
                  <a:pt x="64" y="225"/>
                  <a:pt x="64" y="226"/>
                </a:cubicBezTo>
                <a:close/>
                <a:moveTo>
                  <a:pt x="49" y="214"/>
                </a:moveTo>
                <a:cubicBezTo>
                  <a:pt x="50" y="214"/>
                  <a:pt x="51" y="213"/>
                  <a:pt x="51" y="212"/>
                </a:cubicBezTo>
                <a:cubicBezTo>
                  <a:pt x="50" y="213"/>
                  <a:pt x="49" y="213"/>
                  <a:pt x="49" y="214"/>
                </a:cubicBezTo>
                <a:close/>
                <a:moveTo>
                  <a:pt x="57" y="221"/>
                </a:moveTo>
                <a:cubicBezTo>
                  <a:pt x="58" y="220"/>
                  <a:pt x="59" y="220"/>
                  <a:pt x="59" y="219"/>
                </a:cubicBezTo>
                <a:cubicBezTo>
                  <a:pt x="58" y="219"/>
                  <a:pt x="56" y="220"/>
                  <a:pt x="57" y="221"/>
                </a:cubicBezTo>
                <a:close/>
                <a:moveTo>
                  <a:pt x="41" y="208"/>
                </a:moveTo>
                <a:cubicBezTo>
                  <a:pt x="41" y="208"/>
                  <a:pt x="41" y="207"/>
                  <a:pt x="41" y="207"/>
                </a:cubicBezTo>
                <a:cubicBezTo>
                  <a:pt x="41" y="207"/>
                  <a:pt x="40" y="208"/>
                  <a:pt x="41" y="208"/>
                </a:cubicBezTo>
                <a:close/>
                <a:moveTo>
                  <a:pt x="62" y="226"/>
                </a:moveTo>
                <a:cubicBezTo>
                  <a:pt x="62" y="225"/>
                  <a:pt x="63" y="225"/>
                  <a:pt x="62" y="224"/>
                </a:cubicBezTo>
                <a:cubicBezTo>
                  <a:pt x="62" y="225"/>
                  <a:pt x="61" y="225"/>
                  <a:pt x="62" y="226"/>
                </a:cubicBezTo>
                <a:close/>
                <a:moveTo>
                  <a:pt x="53" y="219"/>
                </a:moveTo>
                <a:cubicBezTo>
                  <a:pt x="54" y="219"/>
                  <a:pt x="54" y="220"/>
                  <a:pt x="55" y="219"/>
                </a:cubicBezTo>
                <a:cubicBezTo>
                  <a:pt x="54" y="219"/>
                  <a:pt x="54" y="218"/>
                  <a:pt x="53" y="219"/>
                </a:cubicBezTo>
                <a:close/>
                <a:moveTo>
                  <a:pt x="68" y="232"/>
                </a:moveTo>
                <a:cubicBezTo>
                  <a:pt x="69" y="233"/>
                  <a:pt x="70" y="231"/>
                  <a:pt x="69" y="231"/>
                </a:cubicBezTo>
                <a:cubicBezTo>
                  <a:pt x="69" y="231"/>
                  <a:pt x="69" y="232"/>
                  <a:pt x="68" y="232"/>
                </a:cubicBezTo>
                <a:close/>
                <a:moveTo>
                  <a:pt x="55" y="224"/>
                </a:moveTo>
                <a:cubicBezTo>
                  <a:pt x="56" y="223"/>
                  <a:pt x="57" y="222"/>
                  <a:pt x="57" y="221"/>
                </a:cubicBezTo>
                <a:cubicBezTo>
                  <a:pt x="56" y="222"/>
                  <a:pt x="56" y="223"/>
                  <a:pt x="55" y="224"/>
                </a:cubicBezTo>
                <a:close/>
                <a:moveTo>
                  <a:pt x="62" y="228"/>
                </a:moveTo>
                <a:cubicBezTo>
                  <a:pt x="63" y="228"/>
                  <a:pt x="63" y="228"/>
                  <a:pt x="64" y="228"/>
                </a:cubicBezTo>
                <a:cubicBezTo>
                  <a:pt x="63" y="227"/>
                  <a:pt x="64" y="227"/>
                  <a:pt x="63" y="226"/>
                </a:cubicBezTo>
                <a:cubicBezTo>
                  <a:pt x="63" y="227"/>
                  <a:pt x="62" y="228"/>
                  <a:pt x="62" y="228"/>
                </a:cubicBezTo>
                <a:close/>
                <a:moveTo>
                  <a:pt x="53" y="220"/>
                </a:moveTo>
                <a:cubicBezTo>
                  <a:pt x="53" y="220"/>
                  <a:pt x="54" y="219"/>
                  <a:pt x="53" y="219"/>
                </a:cubicBezTo>
                <a:cubicBezTo>
                  <a:pt x="52" y="221"/>
                  <a:pt x="51" y="222"/>
                  <a:pt x="53" y="220"/>
                </a:cubicBezTo>
                <a:close/>
                <a:moveTo>
                  <a:pt x="47" y="216"/>
                </a:moveTo>
                <a:cubicBezTo>
                  <a:pt x="47" y="217"/>
                  <a:pt x="46" y="217"/>
                  <a:pt x="47" y="218"/>
                </a:cubicBezTo>
                <a:cubicBezTo>
                  <a:pt x="47" y="217"/>
                  <a:pt x="47" y="217"/>
                  <a:pt x="48" y="217"/>
                </a:cubicBezTo>
                <a:cubicBezTo>
                  <a:pt x="48" y="216"/>
                  <a:pt x="48" y="216"/>
                  <a:pt x="47" y="216"/>
                </a:cubicBezTo>
                <a:close/>
                <a:moveTo>
                  <a:pt x="59" y="227"/>
                </a:moveTo>
                <a:cubicBezTo>
                  <a:pt x="59" y="227"/>
                  <a:pt x="59" y="227"/>
                  <a:pt x="59" y="228"/>
                </a:cubicBezTo>
                <a:cubicBezTo>
                  <a:pt x="59" y="227"/>
                  <a:pt x="60" y="227"/>
                  <a:pt x="60" y="226"/>
                </a:cubicBezTo>
                <a:cubicBezTo>
                  <a:pt x="60" y="227"/>
                  <a:pt x="59" y="226"/>
                  <a:pt x="59" y="227"/>
                </a:cubicBezTo>
                <a:close/>
                <a:moveTo>
                  <a:pt x="57" y="227"/>
                </a:moveTo>
                <a:cubicBezTo>
                  <a:pt x="57" y="227"/>
                  <a:pt x="59" y="226"/>
                  <a:pt x="58" y="226"/>
                </a:cubicBezTo>
                <a:cubicBezTo>
                  <a:pt x="58" y="226"/>
                  <a:pt x="57" y="226"/>
                  <a:pt x="57" y="227"/>
                </a:cubicBezTo>
                <a:close/>
                <a:moveTo>
                  <a:pt x="51" y="223"/>
                </a:moveTo>
                <a:cubicBezTo>
                  <a:pt x="51" y="222"/>
                  <a:pt x="52" y="222"/>
                  <a:pt x="52" y="221"/>
                </a:cubicBezTo>
                <a:cubicBezTo>
                  <a:pt x="51" y="222"/>
                  <a:pt x="51" y="222"/>
                  <a:pt x="51" y="223"/>
                </a:cubicBezTo>
                <a:close/>
                <a:moveTo>
                  <a:pt x="33" y="211"/>
                </a:moveTo>
                <a:cubicBezTo>
                  <a:pt x="34" y="212"/>
                  <a:pt x="35" y="210"/>
                  <a:pt x="35" y="209"/>
                </a:cubicBezTo>
                <a:cubicBezTo>
                  <a:pt x="34" y="210"/>
                  <a:pt x="34" y="211"/>
                  <a:pt x="33" y="211"/>
                </a:cubicBezTo>
                <a:close/>
                <a:moveTo>
                  <a:pt x="40" y="214"/>
                </a:moveTo>
                <a:cubicBezTo>
                  <a:pt x="40" y="214"/>
                  <a:pt x="41" y="214"/>
                  <a:pt x="40" y="213"/>
                </a:cubicBezTo>
                <a:cubicBezTo>
                  <a:pt x="40" y="213"/>
                  <a:pt x="39" y="214"/>
                  <a:pt x="40" y="214"/>
                </a:cubicBezTo>
                <a:close/>
                <a:moveTo>
                  <a:pt x="35" y="215"/>
                </a:moveTo>
                <a:cubicBezTo>
                  <a:pt x="36" y="215"/>
                  <a:pt x="37" y="214"/>
                  <a:pt x="37" y="213"/>
                </a:cubicBezTo>
                <a:cubicBezTo>
                  <a:pt x="36" y="214"/>
                  <a:pt x="35" y="215"/>
                  <a:pt x="35" y="215"/>
                </a:cubicBezTo>
                <a:close/>
                <a:moveTo>
                  <a:pt x="48" y="223"/>
                </a:moveTo>
                <a:cubicBezTo>
                  <a:pt x="49" y="223"/>
                  <a:pt x="49" y="222"/>
                  <a:pt x="48" y="222"/>
                </a:cubicBezTo>
                <a:cubicBezTo>
                  <a:pt x="48" y="222"/>
                  <a:pt x="48" y="223"/>
                  <a:pt x="48" y="223"/>
                </a:cubicBezTo>
                <a:close/>
                <a:moveTo>
                  <a:pt x="38" y="217"/>
                </a:moveTo>
                <a:cubicBezTo>
                  <a:pt x="38" y="217"/>
                  <a:pt x="39" y="216"/>
                  <a:pt x="39" y="215"/>
                </a:cubicBezTo>
                <a:lnTo>
                  <a:pt x="38" y="217"/>
                </a:lnTo>
                <a:close/>
                <a:moveTo>
                  <a:pt x="43" y="223"/>
                </a:moveTo>
                <a:cubicBezTo>
                  <a:pt x="43" y="223"/>
                  <a:pt x="45" y="222"/>
                  <a:pt x="44" y="221"/>
                </a:cubicBezTo>
                <a:cubicBezTo>
                  <a:pt x="44" y="222"/>
                  <a:pt x="42" y="223"/>
                  <a:pt x="43" y="223"/>
                </a:cubicBezTo>
                <a:close/>
                <a:moveTo>
                  <a:pt x="62" y="237"/>
                </a:moveTo>
                <a:cubicBezTo>
                  <a:pt x="62" y="237"/>
                  <a:pt x="63" y="236"/>
                  <a:pt x="62" y="235"/>
                </a:cubicBezTo>
                <a:cubicBezTo>
                  <a:pt x="62" y="236"/>
                  <a:pt x="61" y="237"/>
                  <a:pt x="62" y="237"/>
                </a:cubicBezTo>
                <a:close/>
                <a:moveTo>
                  <a:pt x="30" y="213"/>
                </a:moveTo>
                <a:cubicBezTo>
                  <a:pt x="30" y="212"/>
                  <a:pt x="31" y="212"/>
                  <a:pt x="30" y="211"/>
                </a:cubicBezTo>
                <a:cubicBezTo>
                  <a:pt x="30" y="212"/>
                  <a:pt x="29" y="212"/>
                  <a:pt x="30" y="213"/>
                </a:cubicBezTo>
                <a:close/>
                <a:moveTo>
                  <a:pt x="49" y="228"/>
                </a:moveTo>
                <a:cubicBezTo>
                  <a:pt x="50" y="229"/>
                  <a:pt x="50" y="227"/>
                  <a:pt x="50" y="228"/>
                </a:cubicBezTo>
                <a:cubicBezTo>
                  <a:pt x="51" y="227"/>
                  <a:pt x="51" y="227"/>
                  <a:pt x="51" y="227"/>
                </a:cubicBezTo>
                <a:cubicBezTo>
                  <a:pt x="51" y="227"/>
                  <a:pt x="51" y="227"/>
                  <a:pt x="51" y="227"/>
                </a:cubicBezTo>
                <a:cubicBezTo>
                  <a:pt x="50" y="228"/>
                  <a:pt x="49" y="227"/>
                  <a:pt x="49" y="228"/>
                </a:cubicBezTo>
                <a:close/>
                <a:moveTo>
                  <a:pt x="44" y="225"/>
                </a:moveTo>
                <a:cubicBezTo>
                  <a:pt x="44" y="224"/>
                  <a:pt x="45" y="224"/>
                  <a:pt x="44" y="223"/>
                </a:cubicBezTo>
                <a:cubicBezTo>
                  <a:pt x="44" y="224"/>
                  <a:pt x="44" y="224"/>
                  <a:pt x="44" y="225"/>
                </a:cubicBezTo>
                <a:close/>
                <a:moveTo>
                  <a:pt x="64" y="238"/>
                </a:moveTo>
                <a:cubicBezTo>
                  <a:pt x="63" y="238"/>
                  <a:pt x="63" y="239"/>
                  <a:pt x="63" y="239"/>
                </a:cubicBezTo>
                <a:cubicBezTo>
                  <a:pt x="64" y="239"/>
                  <a:pt x="64" y="239"/>
                  <a:pt x="64" y="238"/>
                </a:cubicBezTo>
                <a:close/>
                <a:moveTo>
                  <a:pt x="29" y="217"/>
                </a:moveTo>
                <a:cubicBezTo>
                  <a:pt x="30" y="217"/>
                  <a:pt x="30" y="216"/>
                  <a:pt x="30" y="215"/>
                </a:cubicBezTo>
                <a:cubicBezTo>
                  <a:pt x="30" y="216"/>
                  <a:pt x="29" y="216"/>
                  <a:pt x="29" y="217"/>
                </a:cubicBezTo>
                <a:close/>
                <a:moveTo>
                  <a:pt x="55" y="237"/>
                </a:moveTo>
                <a:cubicBezTo>
                  <a:pt x="55" y="236"/>
                  <a:pt x="56" y="236"/>
                  <a:pt x="56" y="235"/>
                </a:cubicBezTo>
                <a:cubicBezTo>
                  <a:pt x="55" y="235"/>
                  <a:pt x="55" y="236"/>
                  <a:pt x="55" y="237"/>
                </a:cubicBezTo>
                <a:close/>
                <a:moveTo>
                  <a:pt x="47" y="231"/>
                </a:moveTo>
                <a:cubicBezTo>
                  <a:pt x="47" y="232"/>
                  <a:pt x="48" y="230"/>
                  <a:pt x="48" y="230"/>
                </a:cubicBezTo>
                <a:cubicBezTo>
                  <a:pt x="47" y="230"/>
                  <a:pt x="47" y="230"/>
                  <a:pt x="47" y="231"/>
                </a:cubicBezTo>
                <a:close/>
                <a:moveTo>
                  <a:pt x="61" y="240"/>
                </a:moveTo>
                <a:cubicBezTo>
                  <a:pt x="62" y="240"/>
                  <a:pt x="61" y="240"/>
                  <a:pt x="61" y="239"/>
                </a:cubicBezTo>
                <a:cubicBezTo>
                  <a:pt x="61" y="240"/>
                  <a:pt x="61" y="240"/>
                  <a:pt x="61" y="240"/>
                </a:cubicBezTo>
                <a:close/>
                <a:moveTo>
                  <a:pt x="34" y="223"/>
                </a:moveTo>
                <a:cubicBezTo>
                  <a:pt x="34" y="222"/>
                  <a:pt x="35" y="222"/>
                  <a:pt x="35" y="221"/>
                </a:cubicBezTo>
                <a:cubicBezTo>
                  <a:pt x="34" y="221"/>
                  <a:pt x="33" y="222"/>
                  <a:pt x="34" y="223"/>
                </a:cubicBezTo>
                <a:close/>
                <a:moveTo>
                  <a:pt x="26" y="217"/>
                </a:moveTo>
                <a:cubicBezTo>
                  <a:pt x="26" y="217"/>
                  <a:pt x="27" y="217"/>
                  <a:pt x="26" y="216"/>
                </a:cubicBezTo>
                <a:cubicBezTo>
                  <a:pt x="26" y="217"/>
                  <a:pt x="26" y="217"/>
                  <a:pt x="26" y="217"/>
                </a:cubicBezTo>
                <a:close/>
                <a:moveTo>
                  <a:pt x="32" y="222"/>
                </a:moveTo>
                <a:cubicBezTo>
                  <a:pt x="33" y="222"/>
                  <a:pt x="33" y="222"/>
                  <a:pt x="33" y="221"/>
                </a:cubicBezTo>
                <a:cubicBezTo>
                  <a:pt x="32" y="221"/>
                  <a:pt x="32" y="222"/>
                  <a:pt x="32" y="222"/>
                </a:cubicBezTo>
                <a:close/>
                <a:moveTo>
                  <a:pt x="27" y="218"/>
                </a:moveTo>
                <a:cubicBezTo>
                  <a:pt x="27" y="219"/>
                  <a:pt x="26" y="220"/>
                  <a:pt x="27" y="221"/>
                </a:cubicBezTo>
                <a:cubicBezTo>
                  <a:pt x="27" y="220"/>
                  <a:pt x="27" y="220"/>
                  <a:pt x="28" y="219"/>
                </a:cubicBezTo>
                <a:cubicBezTo>
                  <a:pt x="28" y="219"/>
                  <a:pt x="28" y="218"/>
                  <a:pt x="27" y="218"/>
                </a:cubicBezTo>
                <a:close/>
                <a:moveTo>
                  <a:pt x="32" y="225"/>
                </a:moveTo>
                <a:cubicBezTo>
                  <a:pt x="33" y="224"/>
                  <a:pt x="33" y="224"/>
                  <a:pt x="34" y="223"/>
                </a:cubicBezTo>
                <a:cubicBezTo>
                  <a:pt x="33" y="223"/>
                  <a:pt x="33" y="223"/>
                  <a:pt x="33" y="223"/>
                </a:cubicBezTo>
                <a:cubicBezTo>
                  <a:pt x="32" y="223"/>
                  <a:pt x="32" y="224"/>
                  <a:pt x="32" y="225"/>
                </a:cubicBezTo>
                <a:close/>
                <a:moveTo>
                  <a:pt x="23" y="221"/>
                </a:moveTo>
                <a:cubicBezTo>
                  <a:pt x="24" y="220"/>
                  <a:pt x="25" y="219"/>
                  <a:pt x="26" y="217"/>
                </a:cubicBezTo>
                <a:cubicBezTo>
                  <a:pt x="25" y="219"/>
                  <a:pt x="24" y="220"/>
                  <a:pt x="23" y="221"/>
                </a:cubicBezTo>
                <a:close/>
                <a:moveTo>
                  <a:pt x="57" y="242"/>
                </a:moveTo>
                <a:cubicBezTo>
                  <a:pt x="58" y="243"/>
                  <a:pt x="58" y="243"/>
                  <a:pt x="58" y="243"/>
                </a:cubicBezTo>
                <a:cubicBezTo>
                  <a:pt x="59" y="243"/>
                  <a:pt x="58" y="242"/>
                  <a:pt x="58" y="241"/>
                </a:cubicBezTo>
                <a:lnTo>
                  <a:pt x="57" y="242"/>
                </a:lnTo>
                <a:close/>
                <a:moveTo>
                  <a:pt x="25" y="220"/>
                </a:moveTo>
                <a:cubicBezTo>
                  <a:pt x="26" y="220"/>
                  <a:pt x="26" y="219"/>
                  <a:pt x="26" y="218"/>
                </a:cubicBezTo>
                <a:cubicBezTo>
                  <a:pt x="26" y="218"/>
                  <a:pt x="25" y="219"/>
                  <a:pt x="25" y="220"/>
                </a:cubicBezTo>
                <a:close/>
                <a:moveTo>
                  <a:pt x="44" y="234"/>
                </a:moveTo>
                <a:cubicBezTo>
                  <a:pt x="44" y="234"/>
                  <a:pt x="45" y="233"/>
                  <a:pt x="45" y="233"/>
                </a:cubicBezTo>
                <a:cubicBezTo>
                  <a:pt x="44" y="233"/>
                  <a:pt x="43" y="233"/>
                  <a:pt x="44" y="234"/>
                </a:cubicBezTo>
                <a:close/>
                <a:moveTo>
                  <a:pt x="49" y="243"/>
                </a:moveTo>
                <a:cubicBezTo>
                  <a:pt x="50" y="242"/>
                  <a:pt x="52" y="240"/>
                  <a:pt x="52" y="239"/>
                </a:cubicBezTo>
                <a:cubicBezTo>
                  <a:pt x="51" y="241"/>
                  <a:pt x="49" y="241"/>
                  <a:pt x="49" y="243"/>
                </a:cubicBezTo>
                <a:close/>
                <a:moveTo>
                  <a:pt x="31" y="225"/>
                </a:moveTo>
                <a:cubicBezTo>
                  <a:pt x="32" y="225"/>
                  <a:pt x="31" y="226"/>
                  <a:pt x="31" y="226"/>
                </a:cubicBezTo>
                <a:cubicBezTo>
                  <a:pt x="32" y="226"/>
                  <a:pt x="32" y="226"/>
                  <a:pt x="32" y="225"/>
                </a:cubicBezTo>
                <a:cubicBezTo>
                  <a:pt x="32" y="225"/>
                  <a:pt x="32" y="225"/>
                  <a:pt x="31" y="225"/>
                </a:cubicBezTo>
                <a:close/>
                <a:moveTo>
                  <a:pt x="42" y="242"/>
                </a:moveTo>
                <a:cubicBezTo>
                  <a:pt x="43" y="241"/>
                  <a:pt x="45" y="239"/>
                  <a:pt x="46" y="236"/>
                </a:cubicBezTo>
                <a:cubicBezTo>
                  <a:pt x="46" y="237"/>
                  <a:pt x="46" y="238"/>
                  <a:pt x="47" y="237"/>
                </a:cubicBezTo>
                <a:cubicBezTo>
                  <a:pt x="47" y="236"/>
                  <a:pt x="46" y="236"/>
                  <a:pt x="46" y="235"/>
                </a:cubicBezTo>
                <a:cubicBezTo>
                  <a:pt x="45" y="238"/>
                  <a:pt x="42" y="240"/>
                  <a:pt x="42" y="242"/>
                </a:cubicBezTo>
                <a:close/>
                <a:moveTo>
                  <a:pt x="23" y="220"/>
                </a:moveTo>
                <a:cubicBezTo>
                  <a:pt x="23" y="220"/>
                  <a:pt x="22" y="220"/>
                  <a:pt x="23" y="219"/>
                </a:cubicBezTo>
                <a:cubicBezTo>
                  <a:pt x="22" y="219"/>
                  <a:pt x="22" y="219"/>
                  <a:pt x="22" y="219"/>
                </a:cubicBezTo>
                <a:cubicBezTo>
                  <a:pt x="22" y="219"/>
                  <a:pt x="22" y="221"/>
                  <a:pt x="23" y="220"/>
                </a:cubicBezTo>
                <a:close/>
                <a:moveTo>
                  <a:pt x="30" y="227"/>
                </a:moveTo>
                <a:cubicBezTo>
                  <a:pt x="30" y="227"/>
                  <a:pt x="30" y="227"/>
                  <a:pt x="31" y="228"/>
                </a:cubicBezTo>
                <a:cubicBezTo>
                  <a:pt x="31" y="227"/>
                  <a:pt x="31" y="227"/>
                  <a:pt x="31" y="227"/>
                </a:cubicBezTo>
                <a:cubicBezTo>
                  <a:pt x="31" y="226"/>
                  <a:pt x="32" y="227"/>
                  <a:pt x="31" y="226"/>
                </a:cubicBezTo>
                <a:cubicBezTo>
                  <a:pt x="31" y="226"/>
                  <a:pt x="31" y="226"/>
                  <a:pt x="30" y="227"/>
                </a:cubicBezTo>
                <a:close/>
                <a:moveTo>
                  <a:pt x="31" y="230"/>
                </a:moveTo>
                <a:cubicBezTo>
                  <a:pt x="32" y="229"/>
                  <a:pt x="33" y="228"/>
                  <a:pt x="33" y="228"/>
                </a:cubicBezTo>
                <a:cubicBezTo>
                  <a:pt x="32" y="228"/>
                  <a:pt x="31" y="229"/>
                  <a:pt x="31" y="230"/>
                </a:cubicBezTo>
                <a:close/>
                <a:moveTo>
                  <a:pt x="57" y="246"/>
                </a:moveTo>
                <a:cubicBezTo>
                  <a:pt x="57" y="246"/>
                  <a:pt x="57" y="246"/>
                  <a:pt x="58" y="246"/>
                </a:cubicBezTo>
                <a:cubicBezTo>
                  <a:pt x="57" y="246"/>
                  <a:pt x="57" y="246"/>
                  <a:pt x="57" y="246"/>
                </a:cubicBezTo>
                <a:close/>
                <a:moveTo>
                  <a:pt x="21" y="224"/>
                </a:moveTo>
                <a:cubicBezTo>
                  <a:pt x="22" y="224"/>
                  <a:pt x="22" y="223"/>
                  <a:pt x="22" y="223"/>
                </a:cubicBezTo>
                <a:cubicBezTo>
                  <a:pt x="22" y="223"/>
                  <a:pt x="21" y="224"/>
                  <a:pt x="21" y="224"/>
                </a:cubicBezTo>
                <a:close/>
                <a:moveTo>
                  <a:pt x="52" y="249"/>
                </a:moveTo>
                <a:cubicBezTo>
                  <a:pt x="52" y="249"/>
                  <a:pt x="52" y="249"/>
                  <a:pt x="51" y="249"/>
                </a:cubicBezTo>
                <a:cubicBezTo>
                  <a:pt x="52" y="250"/>
                  <a:pt x="52" y="249"/>
                  <a:pt x="52" y="250"/>
                </a:cubicBezTo>
                <a:cubicBezTo>
                  <a:pt x="53" y="248"/>
                  <a:pt x="53" y="248"/>
                  <a:pt x="54" y="247"/>
                </a:cubicBezTo>
                <a:cubicBezTo>
                  <a:pt x="53" y="247"/>
                  <a:pt x="52" y="248"/>
                  <a:pt x="52" y="249"/>
                </a:cubicBezTo>
                <a:close/>
                <a:moveTo>
                  <a:pt x="29" y="230"/>
                </a:moveTo>
                <a:cubicBezTo>
                  <a:pt x="29" y="230"/>
                  <a:pt x="29" y="230"/>
                  <a:pt x="29" y="230"/>
                </a:cubicBezTo>
                <a:cubicBezTo>
                  <a:pt x="29" y="229"/>
                  <a:pt x="28" y="230"/>
                  <a:pt x="29" y="230"/>
                </a:cubicBezTo>
                <a:close/>
                <a:moveTo>
                  <a:pt x="54" y="249"/>
                </a:moveTo>
                <a:cubicBezTo>
                  <a:pt x="55" y="250"/>
                  <a:pt x="54" y="251"/>
                  <a:pt x="55" y="250"/>
                </a:cubicBezTo>
                <a:cubicBezTo>
                  <a:pt x="56" y="251"/>
                  <a:pt x="55" y="250"/>
                  <a:pt x="55" y="251"/>
                </a:cubicBezTo>
                <a:cubicBezTo>
                  <a:pt x="56" y="251"/>
                  <a:pt x="56" y="250"/>
                  <a:pt x="56" y="250"/>
                </a:cubicBezTo>
                <a:cubicBezTo>
                  <a:pt x="55" y="249"/>
                  <a:pt x="55" y="249"/>
                  <a:pt x="54" y="249"/>
                </a:cubicBezTo>
                <a:close/>
                <a:moveTo>
                  <a:pt x="47" y="245"/>
                </a:moveTo>
                <a:cubicBezTo>
                  <a:pt x="47" y="246"/>
                  <a:pt x="46" y="246"/>
                  <a:pt x="47" y="246"/>
                </a:cubicBezTo>
                <a:cubicBezTo>
                  <a:pt x="48" y="245"/>
                  <a:pt x="48" y="245"/>
                  <a:pt x="48" y="245"/>
                </a:cubicBezTo>
                <a:cubicBezTo>
                  <a:pt x="48" y="245"/>
                  <a:pt x="47" y="245"/>
                  <a:pt x="47" y="245"/>
                </a:cubicBezTo>
                <a:close/>
                <a:moveTo>
                  <a:pt x="28" y="231"/>
                </a:moveTo>
                <a:cubicBezTo>
                  <a:pt x="28" y="232"/>
                  <a:pt x="27" y="232"/>
                  <a:pt x="27" y="233"/>
                </a:cubicBezTo>
                <a:cubicBezTo>
                  <a:pt x="28" y="232"/>
                  <a:pt x="28" y="231"/>
                  <a:pt x="28" y="231"/>
                </a:cubicBezTo>
                <a:cubicBezTo>
                  <a:pt x="28" y="231"/>
                  <a:pt x="28" y="230"/>
                  <a:pt x="28" y="231"/>
                </a:cubicBezTo>
                <a:close/>
                <a:moveTo>
                  <a:pt x="28" y="235"/>
                </a:moveTo>
                <a:cubicBezTo>
                  <a:pt x="29" y="234"/>
                  <a:pt x="30" y="233"/>
                  <a:pt x="29" y="232"/>
                </a:cubicBezTo>
                <a:cubicBezTo>
                  <a:pt x="29" y="233"/>
                  <a:pt x="29" y="234"/>
                  <a:pt x="28" y="235"/>
                </a:cubicBezTo>
                <a:close/>
                <a:moveTo>
                  <a:pt x="48" y="247"/>
                </a:moveTo>
                <a:cubicBezTo>
                  <a:pt x="48" y="248"/>
                  <a:pt x="49" y="248"/>
                  <a:pt x="49" y="248"/>
                </a:cubicBezTo>
                <a:cubicBezTo>
                  <a:pt x="49" y="248"/>
                  <a:pt x="49" y="248"/>
                  <a:pt x="49" y="248"/>
                </a:cubicBezTo>
                <a:cubicBezTo>
                  <a:pt x="49" y="248"/>
                  <a:pt x="49" y="247"/>
                  <a:pt x="48" y="247"/>
                </a:cubicBezTo>
                <a:close/>
                <a:moveTo>
                  <a:pt x="17" y="226"/>
                </a:moveTo>
                <a:cubicBezTo>
                  <a:pt x="17" y="226"/>
                  <a:pt x="17" y="227"/>
                  <a:pt x="17" y="227"/>
                </a:cubicBezTo>
                <a:cubicBezTo>
                  <a:pt x="17" y="226"/>
                  <a:pt x="18" y="227"/>
                  <a:pt x="18" y="227"/>
                </a:cubicBezTo>
                <a:cubicBezTo>
                  <a:pt x="18" y="226"/>
                  <a:pt x="17" y="226"/>
                  <a:pt x="17" y="225"/>
                </a:cubicBezTo>
                <a:lnTo>
                  <a:pt x="17" y="226"/>
                </a:lnTo>
                <a:close/>
                <a:moveTo>
                  <a:pt x="41" y="244"/>
                </a:moveTo>
                <a:cubicBezTo>
                  <a:pt x="41" y="244"/>
                  <a:pt x="42" y="243"/>
                  <a:pt x="41" y="243"/>
                </a:cubicBezTo>
                <a:cubicBezTo>
                  <a:pt x="40" y="245"/>
                  <a:pt x="39" y="245"/>
                  <a:pt x="41" y="244"/>
                </a:cubicBezTo>
                <a:close/>
                <a:moveTo>
                  <a:pt x="50" y="252"/>
                </a:moveTo>
                <a:cubicBezTo>
                  <a:pt x="50" y="251"/>
                  <a:pt x="51" y="252"/>
                  <a:pt x="51" y="252"/>
                </a:cubicBezTo>
                <a:cubicBezTo>
                  <a:pt x="50" y="252"/>
                  <a:pt x="51" y="251"/>
                  <a:pt x="51" y="250"/>
                </a:cubicBezTo>
                <a:cubicBezTo>
                  <a:pt x="51" y="252"/>
                  <a:pt x="49" y="251"/>
                  <a:pt x="50" y="252"/>
                </a:cubicBezTo>
                <a:close/>
                <a:moveTo>
                  <a:pt x="42" y="245"/>
                </a:moveTo>
                <a:cubicBezTo>
                  <a:pt x="42" y="246"/>
                  <a:pt x="42" y="246"/>
                  <a:pt x="43" y="246"/>
                </a:cubicBezTo>
                <a:cubicBezTo>
                  <a:pt x="43" y="245"/>
                  <a:pt x="42" y="245"/>
                  <a:pt x="42" y="245"/>
                </a:cubicBezTo>
                <a:close/>
                <a:moveTo>
                  <a:pt x="53" y="255"/>
                </a:moveTo>
                <a:cubicBezTo>
                  <a:pt x="53" y="254"/>
                  <a:pt x="54" y="254"/>
                  <a:pt x="53" y="253"/>
                </a:cubicBezTo>
                <a:cubicBezTo>
                  <a:pt x="53" y="254"/>
                  <a:pt x="52" y="254"/>
                  <a:pt x="53" y="255"/>
                </a:cubicBezTo>
                <a:close/>
                <a:moveTo>
                  <a:pt x="40" y="247"/>
                </a:moveTo>
                <a:cubicBezTo>
                  <a:pt x="41" y="247"/>
                  <a:pt x="42" y="246"/>
                  <a:pt x="41" y="246"/>
                </a:cubicBezTo>
                <a:lnTo>
                  <a:pt x="40" y="247"/>
                </a:lnTo>
                <a:close/>
                <a:moveTo>
                  <a:pt x="43" y="248"/>
                </a:moveTo>
                <a:cubicBezTo>
                  <a:pt x="44" y="249"/>
                  <a:pt x="44" y="249"/>
                  <a:pt x="44" y="249"/>
                </a:cubicBezTo>
                <a:cubicBezTo>
                  <a:pt x="44" y="248"/>
                  <a:pt x="43" y="248"/>
                  <a:pt x="43" y="248"/>
                </a:cubicBezTo>
                <a:close/>
                <a:moveTo>
                  <a:pt x="15" y="234"/>
                </a:moveTo>
                <a:cubicBezTo>
                  <a:pt x="15" y="233"/>
                  <a:pt x="15" y="233"/>
                  <a:pt x="15" y="232"/>
                </a:cubicBezTo>
                <a:cubicBezTo>
                  <a:pt x="15" y="233"/>
                  <a:pt x="15" y="233"/>
                  <a:pt x="15" y="233"/>
                </a:cubicBezTo>
                <a:cubicBezTo>
                  <a:pt x="16" y="234"/>
                  <a:pt x="16" y="234"/>
                  <a:pt x="16" y="234"/>
                </a:cubicBezTo>
                <a:cubicBezTo>
                  <a:pt x="17" y="232"/>
                  <a:pt x="17" y="233"/>
                  <a:pt x="18" y="231"/>
                </a:cubicBezTo>
                <a:cubicBezTo>
                  <a:pt x="18" y="231"/>
                  <a:pt x="17" y="231"/>
                  <a:pt x="17" y="230"/>
                </a:cubicBezTo>
                <a:cubicBezTo>
                  <a:pt x="17" y="230"/>
                  <a:pt x="17" y="231"/>
                  <a:pt x="17" y="230"/>
                </a:cubicBezTo>
                <a:cubicBezTo>
                  <a:pt x="17" y="232"/>
                  <a:pt x="16" y="232"/>
                  <a:pt x="15" y="234"/>
                </a:cubicBezTo>
                <a:close/>
                <a:moveTo>
                  <a:pt x="51" y="255"/>
                </a:moveTo>
                <a:cubicBezTo>
                  <a:pt x="51" y="256"/>
                  <a:pt x="50" y="257"/>
                  <a:pt x="51" y="257"/>
                </a:cubicBezTo>
                <a:cubicBezTo>
                  <a:pt x="51" y="256"/>
                  <a:pt x="52" y="256"/>
                  <a:pt x="52" y="255"/>
                </a:cubicBezTo>
                <a:cubicBezTo>
                  <a:pt x="51" y="255"/>
                  <a:pt x="51" y="255"/>
                  <a:pt x="51" y="255"/>
                </a:cubicBezTo>
                <a:close/>
                <a:moveTo>
                  <a:pt x="20" y="235"/>
                </a:moveTo>
                <a:cubicBezTo>
                  <a:pt x="19" y="235"/>
                  <a:pt x="19" y="236"/>
                  <a:pt x="19" y="236"/>
                </a:cubicBezTo>
                <a:cubicBezTo>
                  <a:pt x="20" y="236"/>
                  <a:pt x="20" y="236"/>
                  <a:pt x="20" y="236"/>
                </a:cubicBezTo>
                <a:cubicBezTo>
                  <a:pt x="20" y="236"/>
                  <a:pt x="21" y="235"/>
                  <a:pt x="21" y="235"/>
                </a:cubicBezTo>
                <a:cubicBezTo>
                  <a:pt x="20" y="235"/>
                  <a:pt x="20" y="236"/>
                  <a:pt x="20" y="235"/>
                </a:cubicBezTo>
                <a:close/>
                <a:moveTo>
                  <a:pt x="21" y="238"/>
                </a:moveTo>
                <a:cubicBezTo>
                  <a:pt x="21" y="237"/>
                  <a:pt x="22" y="237"/>
                  <a:pt x="22" y="236"/>
                </a:cubicBezTo>
                <a:cubicBezTo>
                  <a:pt x="21" y="236"/>
                  <a:pt x="21" y="237"/>
                  <a:pt x="21" y="238"/>
                </a:cubicBezTo>
                <a:close/>
                <a:moveTo>
                  <a:pt x="17" y="236"/>
                </a:moveTo>
                <a:cubicBezTo>
                  <a:pt x="18" y="236"/>
                  <a:pt x="18" y="235"/>
                  <a:pt x="18" y="235"/>
                </a:cubicBezTo>
                <a:cubicBezTo>
                  <a:pt x="18" y="235"/>
                  <a:pt x="17" y="236"/>
                  <a:pt x="17" y="236"/>
                </a:cubicBezTo>
                <a:close/>
                <a:moveTo>
                  <a:pt x="23" y="243"/>
                </a:moveTo>
                <a:cubicBezTo>
                  <a:pt x="24" y="243"/>
                  <a:pt x="25" y="241"/>
                  <a:pt x="26" y="240"/>
                </a:cubicBezTo>
                <a:cubicBezTo>
                  <a:pt x="25" y="240"/>
                  <a:pt x="25" y="240"/>
                  <a:pt x="25" y="240"/>
                </a:cubicBezTo>
                <a:cubicBezTo>
                  <a:pt x="24" y="241"/>
                  <a:pt x="24" y="242"/>
                  <a:pt x="23" y="243"/>
                </a:cubicBezTo>
                <a:close/>
                <a:moveTo>
                  <a:pt x="17" y="238"/>
                </a:moveTo>
                <a:cubicBezTo>
                  <a:pt x="17" y="237"/>
                  <a:pt x="18" y="237"/>
                  <a:pt x="18" y="236"/>
                </a:cubicBezTo>
                <a:cubicBezTo>
                  <a:pt x="17" y="236"/>
                  <a:pt x="16" y="237"/>
                  <a:pt x="17" y="238"/>
                </a:cubicBezTo>
                <a:close/>
                <a:moveTo>
                  <a:pt x="35" y="251"/>
                </a:moveTo>
                <a:cubicBezTo>
                  <a:pt x="35" y="252"/>
                  <a:pt x="36" y="250"/>
                  <a:pt x="36" y="250"/>
                </a:cubicBezTo>
                <a:lnTo>
                  <a:pt x="35" y="251"/>
                </a:lnTo>
                <a:close/>
                <a:moveTo>
                  <a:pt x="38" y="255"/>
                </a:moveTo>
                <a:cubicBezTo>
                  <a:pt x="39" y="254"/>
                  <a:pt x="39" y="254"/>
                  <a:pt x="39" y="254"/>
                </a:cubicBezTo>
                <a:cubicBezTo>
                  <a:pt x="39" y="254"/>
                  <a:pt x="38" y="254"/>
                  <a:pt x="38" y="255"/>
                </a:cubicBezTo>
                <a:close/>
                <a:moveTo>
                  <a:pt x="12" y="236"/>
                </a:moveTo>
                <a:cubicBezTo>
                  <a:pt x="12" y="236"/>
                  <a:pt x="12" y="237"/>
                  <a:pt x="12" y="237"/>
                </a:cubicBezTo>
                <a:cubicBezTo>
                  <a:pt x="13" y="236"/>
                  <a:pt x="13" y="236"/>
                  <a:pt x="13" y="236"/>
                </a:cubicBezTo>
                <a:cubicBezTo>
                  <a:pt x="13" y="236"/>
                  <a:pt x="12" y="236"/>
                  <a:pt x="12" y="236"/>
                </a:cubicBezTo>
                <a:close/>
                <a:moveTo>
                  <a:pt x="38" y="253"/>
                </a:moveTo>
                <a:cubicBezTo>
                  <a:pt x="36" y="252"/>
                  <a:pt x="36" y="252"/>
                  <a:pt x="36" y="252"/>
                </a:cubicBezTo>
                <a:cubicBezTo>
                  <a:pt x="36" y="253"/>
                  <a:pt x="37" y="254"/>
                  <a:pt x="38" y="253"/>
                </a:cubicBezTo>
                <a:close/>
                <a:moveTo>
                  <a:pt x="12" y="239"/>
                </a:moveTo>
                <a:cubicBezTo>
                  <a:pt x="13" y="238"/>
                  <a:pt x="13" y="238"/>
                  <a:pt x="13" y="238"/>
                </a:cubicBezTo>
                <a:cubicBezTo>
                  <a:pt x="13" y="238"/>
                  <a:pt x="13" y="239"/>
                  <a:pt x="13" y="238"/>
                </a:cubicBezTo>
                <a:cubicBezTo>
                  <a:pt x="12" y="238"/>
                  <a:pt x="14" y="237"/>
                  <a:pt x="13" y="237"/>
                </a:cubicBezTo>
                <a:cubicBezTo>
                  <a:pt x="12" y="237"/>
                  <a:pt x="12" y="238"/>
                  <a:pt x="12" y="239"/>
                </a:cubicBezTo>
                <a:close/>
                <a:moveTo>
                  <a:pt x="35" y="256"/>
                </a:moveTo>
                <a:cubicBezTo>
                  <a:pt x="35" y="256"/>
                  <a:pt x="36" y="257"/>
                  <a:pt x="36" y="257"/>
                </a:cubicBezTo>
                <a:cubicBezTo>
                  <a:pt x="36" y="256"/>
                  <a:pt x="35" y="256"/>
                  <a:pt x="35" y="256"/>
                </a:cubicBezTo>
                <a:close/>
                <a:moveTo>
                  <a:pt x="27" y="255"/>
                </a:moveTo>
                <a:cubicBezTo>
                  <a:pt x="27" y="255"/>
                  <a:pt x="28" y="254"/>
                  <a:pt x="28" y="254"/>
                </a:cubicBezTo>
                <a:cubicBezTo>
                  <a:pt x="27" y="254"/>
                  <a:pt x="27" y="254"/>
                  <a:pt x="27" y="255"/>
                </a:cubicBezTo>
                <a:close/>
                <a:moveTo>
                  <a:pt x="8" y="244"/>
                </a:moveTo>
                <a:cubicBezTo>
                  <a:pt x="7" y="244"/>
                  <a:pt x="7" y="244"/>
                  <a:pt x="7" y="244"/>
                </a:cubicBezTo>
                <a:cubicBezTo>
                  <a:pt x="8" y="245"/>
                  <a:pt x="8" y="243"/>
                  <a:pt x="7" y="243"/>
                </a:cubicBezTo>
                <a:cubicBezTo>
                  <a:pt x="7" y="243"/>
                  <a:pt x="7" y="243"/>
                  <a:pt x="8" y="244"/>
                </a:cubicBezTo>
                <a:close/>
                <a:moveTo>
                  <a:pt x="6" y="247"/>
                </a:moveTo>
                <a:cubicBezTo>
                  <a:pt x="7" y="248"/>
                  <a:pt x="9" y="244"/>
                  <a:pt x="8" y="244"/>
                </a:cubicBezTo>
                <a:cubicBezTo>
                  <a:pt x="7" y="245"/>
                  <a:pt x="7" y="246"/>
                  <a:pt x="6" y="247"/>
                </a:cubicBezTo>
                <a:close/>
                <a:moveTo>
                  <a:pt x="11" y="248"/>
                </a:moveTo>
                <a:cubicBezTo>
                  <a:pt x="12" y="248"/>
                  <a:pt x="12" y="247"/>
                  <a:pt x="11" y="247"/>
                </a:cubicBezTo>
                <a:cubicBezTo>
                  <a:pt x="11" y="247"/>
                  <a:pt x="11" y="248"/>
                  <a:pt x="11" y="248"/>
                </a:cubicBezTo>
                <a:close/>
                <a:moveTo>
                  <a:pt x="32" y="264"/>
                </a:moveTo>
                <a:cubicBezTo>
                  <a:pt x="33" y="264"/>
                  <a:pt x="33" y="264"/>
                  <a:pt x="33" y="263"/>
                </a:cubicBezTo>
                <a:cubicBezTo>
                  <a:pt x="32" y="263"/>
                  <a:pt x="32" y="263"/>
                  <a:pt x="32" y="264"/>
                </a:cubicBezTo>
                <a:close/>
                <a:moveTo>
                  <a:pt x="10" y="250"/>
                </a:moveTo>
                <a:cubicBezTo>
                  <a:pt x="10" y="250"/>
                  <a:pt x="11" y="249"/>
                  <a:pt x="11" y="249"/>
                </a:cubicBezTo>
                <a:cubicBezTo>
                  <a:pt x="10" y="248"/>
                  <a:pt x="10" y="248"/>
                  <a:pt x="10" y="248"/>
                </a:cubicBezTo>
                <a:cubicBezTo>
                  <a:pt x="10" y="249"/>
                  <a:pt x="9" y="249"/>
                  <a:pt x="10" y="250"/>
                </a:cubicBezTo>
                <a:close/>
                <a:moveTo>
                  <a:pt x="7" y="252"/>
                </a:moveTo>
                <a:cubicBezTo>
                  <a:pt x="7" y="251"/>
                  <a:pt x="9" y="249"/>
                  <a:pt x="8" y="248"/>
                </a:cubicBezTo>
                <a:cubicBezTo>
                  <a:pt x="8" y="249"/>
                  <a:pt x="6" y="251"/>
                  <a:pt x="7" y="252"/>
                </a:cubicBezTo>
                <a:close/>
                <a:moveTo>
                  <a:pt x="3" y="247"/>
                </a:moveTo>
                <a:cubicBezTo>
                  <a:pt x="3" y="246"/>
                  <a:pt x="4" y="246"/>
                  <a:pt x="4" y="246"/>
                </a:cubicBezTo>
                <a:cubicBezTo>
                  <a:pt x="3" y="246"/>
                  <a:pt x="2" y="246"/>
                  <a:pt x="3" y="247"/>
                </a:cubicBezTo>
                <a:close/>
                <a:moveTo>
                  <a:pt x="0" y="255"/>
                </a:moveTo>
                <a:cubicBezTo>
                  <a:pt x="1" y="253"/>
                  <a:pt x="3" y="253"/>
                  <a:pt x="2" y="251"/>
                </a:cubicBezTo>
                <a:cubicBezTo>
                  <a:pt x="2" y="253"/>
                  <a:pt x="0" y="254"/>
                  <a:pt x="0" y="255"/>
                </a:cubicBezTo>
                <a:close/>
                <a:moveTo>
                  <a:pt x="30" y="271"/>
                </a:moveTo>
                <a:cubicBezTo>
                  <a:pt x="30" y="271"/>
                  <a:pt x="31" y="271"/>
                  <a:pt x="31" y="271"/>
                </a:cubicBezTo>
                <a:cubicBezTo>
                  <a:pt x="31" y="271"/>
                  <a:pt x="30" y="270"/>
                  <a:pt x="30" y="271"/>
                </a:cubicBezTo>
                <a:close/>
                <a:moveTo>
                  <a:pt x="34" y="274"/>
                </a:moveTo>
                <a:cubicBezTo>
                  <a:pt x="35" y="275"/>
                  <a:pt x="34" y="275"/>
                  <a:pt x="35" y="275"/>
                </a:cubicBezTo>
                <a:cubicBezTo>
                  <a:pt x="36" y="275"/>
                  <a:pt x="35" y="275"/>
                  <a:pt x="35" y="274"/>
                </a:cubicBezTo>
                <a:cubicBezTo>
                  <a:pt x="35" y="274"/>
                  <a:pt x="35" y="274"/>
                  <a:pt x="34" y="274"/>
                </a:cubicBezTo>
                <a:close/>
                <a:moveTo>
                  <a:pt x="3" y="254"/>
                </a:moveTo>
                <a:cubicBezTo>
                  <a:pt x="2" y="254"/>
                  <a:pt x="2" y="254"/>
                  <a:pt x="2" y="253"/>
                </a:cubicBezTo>
                <a:cubicBezTo>
                  <a:pt x="2" y="254"/>
                  <a:pt x="2" y="254"/>
                  <a:pt x="2" y="254"/>
                </a:cubicBezTo>
                <a:cubicBezTo>
                  <a:pt x="2" y="254"/>
                  <a:pt x="4" y="254"/>
                  <a:pt x="3" y="253"/>
                </a:cubicBezTo>
                <a:lnTo>
                  <a:pt x="3" y="254"/>
                </a:lnTo>
                <a:close/>
                <a:moveTo>
                  <a:pt x="27" y="271"/>
                </a:moveTo>
                <a:cubicBezTo>
                  <a:pt x="27" y="271"/>
                  <a:pt x="27" y="272"/>
                  <a:pt x="28" y="271"/>
                </a:cubicBezTo>
                <a:cubicBezTo>
                  <a:pt x="28" y="271"/>
                  <a:pt x="27" y="270"/>
                  <a:pt x="27" y="271"/>
                </a:cubicBezTo>
                <a:close/>
                <a:moveTo>
                  <a:pt x="31" y="278"/>
                </a:moveTo>
                <a:cubicBezTo>
                  <a:pt x="31" y="277"/>
                  <a:pt x="30" y="277"/>
                  <a:pt x="30" y="276"/>
                </a:cubicBezTo>
                <a:cubicBezTo>
                  <a:pt x="30" y="277"/>
                  <a:pt x="31" y="277"/>
                  <a:pt x="31" y="278"/>
                </a:cubicBezTo>
                <a:close/>
                <a:moveTo>
                  <a:pt x="31" y="281"/>
                </a:moveTo>
                <a:cubicBezTo>
                  <a:pt x="32" y="281"/>
                  <a:pt x="32" y="281"/>
                  <a:pt x="32" y="281"/>
                </a:cubicBezTo>
                <a:cubicBezTo>
                  <a:pt x="32" y="280"/>
                  <a:pt x="32" y="280"/>
                  <a:pt x="33" y="280"/>
                </a:cubicBezTo>
                <a:cubicBezTo>
                  <a:pt x="33" y="280"/>
                  <a:pt x="33" y="279"/>
                  <a:pt x="33" y="279"/>
                </a:cubicBezTo>
                <a:cubicBezTo>
                  <a:pt x="32" y="280"/>
                  <a:pt x="32" y="281"/>
                  <a:pt x="31" y="281"/>
                </a:cubicBezTo>
                <a:close/>
                <a:moveTo>
                  <a:pt x="782" y="255"/>
                </a:moveTo>
                <a:cubicBezTo>
                  <a:pt x="781" y="255"/>
                  <a:pt x="779" y="253"/>
                  <a:pt x="779" y="256"/>
                </a:cubicBezTo>
                <a:cubicBezTo>
                  <a:pt x="781" y="259"/>
                  <a:pt x="782" y="261"/>
                  <a:pt x="783" y="263"/>
                </a:cubicBezTo>
                <a:cubicBezTo>
                  <a:pt x="781" y="263"/>
                  <a:pt x="777" y="259"/>
                  <a:pt x="774" y="258"/>
                </a:cubicBezTo>
                <a:cubicBezTo>
                  <a:pt x="775" y="259"/>
                  <a:pt x="777" y="263"/>
                  <a:pt x="778" y="264"/>
                </a:cubicBezTo>
                <a:cubicBezTo>
                  <a:pt x="779" y="267"/>
                  <a:pt x="779" y="268"/>
                  <a:pt x="780" y="271"/>
                </a:cubicBezTo>
                <a:cubicBezTo>
                  <a:pt x="779" y="271"/>
                  <a:pt x="779" y="271"/>
                  <a:pt x="779" y="272"/>
                </a:cubicBezTo>
                <a:cubicBezTo>
                  <a:pt x="776" y="269"/>
                  <a:pt x="775" y="267"/>
                  <a:pt x="772" y="264"/>
                </a:cubicBezTo>
                <a:cubicBezTo>
                  <a:pt x="771" y="262"/>
                  <a:pt x="772" y="262"/>
                  <a:pt x="771" y="260"/>
                </a:cubicBezTo>
                <a:cubicBezTo>
                  <a:pt x="770" y="259"/>
                  <a:pt x="767" y="254"/>
                  <a:pt x="766" y="252"/>
                </a:cubicBezTo>
                <a:cubicBezTo>
                  <a:pt x="766" y="254"/>
                  <a:pt x="763" y="249"/>
                  <a:pt x="762" y="246"/>
                </a:cubicBezTo>
                <a:cubicBezTo>
                  <a:pt x="763" y="250"/>
                  <a:pt x="761" y="249"/>
                  <a:pt x="764" y="255"/>
                </a:cubicBezTo>
                <a:cubicBezTo>
                  <a:pt x="763" y="252"/>
                  <a:pt x="764" y="254"/>
                  <a:pt x="765" y="256"/>
                </a:cubicBezTo>
                <a:cubicBezTo>
                  <a:pt x="765" y="257"/>
                  <a:pt x="765" y="255"/>
                  <a:pt x="765" y="255"/>
                </a:cubicBezTo>
                <a:cubicBezTo>
                  <a:pt x="766" y="256"/>
                  <a:pt x="766" y="257"/>
                  <a:pt x="766" y="258"/>
                </a:cubicBezTo>
                <a:cubicBezTo>
                  <a:pt x="767" y="259"/>
                  <a:pt x="768" y="260"/>
                  <a:pt x="770" y="260"/>
                </a:cubicBezTo>
                <a:cubicBezTo>
                  <a:pt x="770" y="262"/>
                  <a:pt x="771" y="264"/>
                  <a:pt x="772" y="267"/>
                </a:cubicBezTo>
                <a:cubicBezTo>
                  <a:pt x="771" y="267"/>
                  <a:pt x="768" y="261"/>
                  <a:pt x="769" y="264"/>
                </a:cubicBezTo>
                <a:cubicBezTo>
                  <a:pt x="768" y="262"/>
                  <a:pt x="766" y="259"/>
                  <a:pt x="766" y="260"/>
                </a:cubicBezTo>
                <a:cubicBezTo>
                  <a:pt x="766" y="259"/>
                  <a:pt x="764" y="256"/>
                  <a:pt x="764" y="255"/>
                </a:cubicBezTo>
                <a:cubicBezTo>
                  <a:pt x="763" y="254"/>
                  <a:pt x="762" y="254"/>
                  <a:pt x="761" y="253"/>
                </a:cubicBezTo>
                <a:cubicBezTo>
                  <a:pt x="761" y="252"/>
                  <a:pt x="762" y="253"/>
                  <a:pt x="762" y="252"/>
                </a:cubicBezTo>
                <a:cubicBezTo>
                  <a:pt x="762" y="251"/>
                  <a:pt x="761" y="249"/>
                  <a:pt x="761" y="249"/>
                </a:cubicBezTo>
                <a:cubicBezTo>
                  <a:pt x="757" y="243"/>
                  <a:pt x="757" y="246"/>
                  <a:pt x="752" y="241"/>
                </a:cubicBezTo>
                <a:cubicBezTo>
                  <a:pt x="752" y="241"/>
                  <a:pt x="755" y="244"/>
                  <a:pt x="755" y="245"/>
                </a:cubicBezTo>
                <a:cubicBezTo>
                  <a:pt x="755" y="246"/>
                  <a:pt x="755" y="245"/>
                  <a:pt x="755" y="244"/>
                </a:cubicBezTo>
                <a:cubicBezTo>
                  <a:pt x="755" y="244"/>
                  <a:pt x="755" y="246"/>
                  <a:pt x="756" y="246"/>
                </a:cubicBezTo>
                <a:cubicBezTo>
                  <a:pt x="757" y="248"/>
                  <a:pt x="756" y="247"/>
                  <a:pt x="757" y="249"/>
                </a:cubicBezTo>
                <a:cubicBezTo>
                  <a:pt x="755" y="246"/>
                  <a:pt x="755" y="248"/>
                  <a:pt x="753" y="248"/>
                </a:cubicBezTo>
                <a:cubicBezTo>
                  <a:pt x="752" y="245"/>
                  <a:pt x="751" y="244"/>
                  <a:pt x="750" y="245"/>
                </a:cubicBezTo>
                <a:cubicBezTo>
                  <a:pt x="748" y="242"/>
                  <a:pt x="747" y="243"/>
                  <a:pt x="745" y="239"/>
                </a:cubicBezTo>
                <a:cubicBezTo>
                  <a:pt x="744" y="239"/>
                  <a:pt x="744" y="239"/>
                  <a:pt x="744" y="239"/>
                </a:cubicBezTo>
                <a:cubicBezTo>
                  <a:pt x="743" y="237"/>
                  <a:pt x="741" y="236"/>
                  <a:pt x="739" y="233"/>
                </a:cubicBezTo>
                <a:cubicBezTo>
                  <a:pt x="739" y="232"/>
                  <a:pt x="739" y="231"/>
                  <a:pt x="740" y="231"/>
                </a:cubicBezTo>
                <a:cubicBezTo>
                  <a:pt x="741" y="233"/>
                  <a:pt x="741" y="234"/>
                  <a:pt x="742" y="234"/>
                </a:cubicBezTo>
                <a:cubicBezTo>
                  <a:pt x="742" y="234"/>
                  <a:pt x="741" y="231"/>
                  <a:pt x="743" y="234"/>
                </a:cubicBezTo>
                <a:cubicBezTo>
                  <a:pt x="743" y="233"/>
                  <a:pt x="742" y="232"/>
                  <a:pt x="741" y="231"/>
                </a:cubicBezTo>
                <a:cubicBezTo>
                  <a:pt x="740" y="230"/>
                  <a:pt x="741" y="231"/>
                  <a:pt x="740" y="231"/>
                </a:cubicBezTo>
                <a:cubicBezTo>
                  <a:pt x="739" y="227"/>
                  <a:pt x="737" y="229"/>
                  <a:pt x="736" y="226"/>
                </a:cubicBezTo>
                <a:cubicBezTo>
                  <a:pt x="736" y="227"/>
                  <a:pt x="735" y="226"/>
                  <a:pt x="733" y="224"/>
                </a:cubicBezTo>
                <a:cubicBezTo>
                  <a:pt x="734" y="226"/>
                  <a:pt x="737" y="229"/>
                  <a:pt x="738" y="231"/>
                </a:cubicBezTo>
                <a:cubicBezTo>
                  <a:pt x="735" y="229"/>
                  <a:pt x="728" y="217"/>
                  <a:pt x="726" y="218"/>
                </a:cubicBezTo>
                <a:cubicBezTo>
                  <a:pt x="724" y="215"/>
                  <a:pt x="723" y="213"/>
                  <a:pt x="721" y="210"/>
                </a:cubicBezTo>
                <a:cubicBezTo>
                  <a:pt x="715" y="205"/>
                  <a:pt x="707" y="195"/>
                  <a:pt x="698" y="186"/>
                </a:cubicBezTo>
                <a:cubicBezTo>
                  <a:pt x="698" y="186"/>
                  <a:pt x="701" y="188"/>
                  <a:pt x="700" y="188"/>
                </a:cubicBezTo>
                <a:cubicBezTo>
                  <a:pt x="696" y="184"/>
                  <a:pt x="693" y="182"/>
                  <a:pt x="688" y="177"/>
                </a:cubicBezTo>
                <a:cubicBezTo>
                  <a:pt x="689" y="178"/>
                  <a:pt x="690" y="178"/>
                  <a:pt x="690" y="177"/>
                </a:cubicBezTo>
                <a:cubicBezTo>
                  <a:pt x="689" y="176"/>
                  <a:pt x="689" y="176"/>
                  <a:pt x="689" y="176"/>
                </a:cubicBezTo>
                <a:cubicBezTo>
                  <a:pt x="687" y="174"/>
                  <a:pt x="689" y="177"/>
                  <a:pt x="688" y="177"/>
                </a:cubicBezTo>
                <a:cubicBezTo>
                  <a:pt x="686" y="175"/>
                  <a:pt x="687" y="175"/>
                  <a:pt x="686" y="174"/>
                </a:cubicBezTo>
                <a:cubicBezTo>
                  <a:pt x="684" y="172"/>
                  <a:pt x="686" y="174"/>
                  <a:pt x="684" y="173"/>
                </a:cubicBezTo>
                <a:cubicBezTo>
                  <a:pt x="683" y="172"/>
                  <a:pt x="682" y="169"/>
                  <a:pt x="681" y="170"/>
                </a:cubicBezTo>
                <a:cubicBezTo>
                  <a:pt x="680" y="169"/>
                  <a:pt x="681" y="169"/>
                  <a:pt x="681" y="169"/>
                </a:cubicBezTo>
                <a:cubicBezTo>
                  <a:pt x="680" y="168"/>
                  <a:pt x="679" y="168"/>
                  <a:pt x="678" y="168"/>
                </a:cubicBezTo>
                <a:cubicBezTo>
                  <a:pt x="676" y="165"/>
                  <a:pt x="672" y="163"/>
                  <a:pt x="672" y="161"/>
                </a:cubicBezTo>
                <a:cubicBezTo>
                  <a:pt x="670" y="160"/>
                  <a:pt x="662" y="154"/>
                  <a:pt x="657" y="149"/>
                </a:cubicBezTo>
                <a:cubicBezTo>
                  <a:pt x="660" y="152"/>
                  <a:pt x="654" y="146"/>
                  <a:pt x="654" y="146"/>
                </a:cubicBezTo>
                <a:cubicBezTo>
                  <a:pt x="653" y="145"/>
                  <a:pt x="653" y="145"/>
                  <a:pt x="652" y="145"/>
                </a:cubicBezTo>
                <a:cubicBezTo>
                  <a:pt x="648" y="142"/>
                  <a:pt x="644" y="139"/>
                  <a:pt x="645" y="138"/>
                </a:cubicBezTo>
                <a:cubicBezTo>
                  <a:pt x="641" y="135"/>
                  <a:pt x="641" y="135"/>
                  <a:pt x="641" y="135"/>
                </a:cubicBezTo>
                <a:cubicBezTo>
                  <a:pt x="642" y="137"/>
                  <a:pt x="641" y="136"/>
                  <a:pt x="640" y="136"/>
                </a:cubicBezTo>
                <a:cubicBezTo>
                  <a:pt x="637" y="133"/>
                  <a:pt x="636" y="133"/>
                  <a:pt x="633" y="130"/>
                </a:cubicBezTo>
                <a:cubicBezTo>
                  <a:pt x="633" y="130"/>
                  <a:pt x="632" y="129"/>
                  <a:pt x="633" y="129"/>
                </a:cubicBezTo>
                <a:cubicBezTo>
                  <a:pt x="629" y="126"/>
                  <a:pt x="631" y="129"/>
                  <a:pt x="629" y="128"/>
                </a:cubicBezTo>
                <a:cubicBezTo>
                  <a:pt x="628" y="126"/>
                  <a:pt x="625" y="124"/>
                  <a:pt x="622" y="123"/>
                </a:cubicBezTo>
                <a:cubicBezTo>
                  <a:pt x="626" y="124"/>
                  <a:pt x="620" y="120"/>
                  <a:pt x="618" y="120"/>
                </a:cubicBezTo>
                <a:cubicBezTo>
                  <a:pt x="618" y="120"/>
                  <a:pt x="620" y="122"/>
                  <a:pt x="621" y="122"/>
                </a:cubicBezTo>
                <a:cubicBezTo>
                  <a:pt x="623" y="124"/>
                  <a:pt x="615" y="119"/>
                  <a:pt x="617" y="119"/>
                </a:cubicBezTo>
                <a:cubicBezTo>
                  <a:pt x="614" y="117"/>
                  <a:pt x="614" y="117"/>
                  <a:pt x="614" y="117"/>
                </a:cubicBezTo>
                <a:cubicBezTo>
                  <a:pt x="613" y="116"/>
                  <a:pt x="614" y="118"/>
                  <a:pt x="611" y="116"/>
                </a:cubicBezTo>
                <a:cubicBezTo>
                  <a:pt x="611" y="116"/>
                  <a:pt x="613" y="116"/>
                  <a:pt x="612" y="115"/>
                </a:cubicBezTo>
                <a:cubicBezTo>
                  <a:pt x="610" y="114"/>
                  <a:pt x="612" y="116"/>
                  <a:pt x="610" y="115"/>
                </a:cubicBezTo>
                <a:cubicBezTo>
                  <a:pt x="607" y="112"/>
                  <a:pt x="602" y="111"/>
                  <a:pt x="596" y="106"/>
                </a:cubicBezTo>
                <a:cubicBezTo>
                  <a:pt x="596" y="106"/>
                  <a:pt x="595" y="106"/>
                  <a:pt x="595" y="105"/>
                </a:cubicBezTo>
                <a:cubicBezTo>
                  <a:pt x="594" y="105"/>
                  <a:pt x="594" y="105"/>
                  <a:pt x="594" y="106"/>
                </a:cubicBezTo>
                <a:cubicBezTo>
                  <a:pt x="587" y="101"/>
                  <a:pt x="583" y="99"/>
                  <a:pt x="576" y="95"/>
                </a:cubicBezTo>
                <a:cubicBezTo>
                  <a:pt x="573" y="94"/>
                  <a:pt x="576" y="96"/>
                  <a:pt x="575" y="96"/>
                </a:cubicBezTo>
                <a:cubicBezTo>
                  <a:pt x="575" y="95"/>
                  <a:pt x="571" y="94"/>
                  <a:pt x="571" y="94"/>
                </a:cubicBezTo>
                <a:cubicBezTo>
                  <a:pt x="568" y="92"/>
                  <a:pt x="566" y="90"/>
                  <a:pt x="562" y="88"/>
                </a:cubicBezTo>
                <a:cubicBezTo>
                  <a:pt x="555" y="85"/>
                  <a:pt x="548" y="82"/>
                  <a:pt x="540" y="79"/>
                </a:cubicBezTo>
                <a:cubicBezTo>
                  <a:pt x="540" y="78"/>
                  <a:pt x="540" y="78"/>
                  <a:pt x="540" y="78"/>
                </a:cubicBezTo>
                <a:cubicBezTo>
                  <a:pt x="537" y="77"/>
                  <a:pt x="535" y="76"/>
                  <a:pt x="533" y="75"/>
                </a:cubicBezTo>
                <a:cubicBezTo>
                  <a:pt x="530" y="74"/>
                  <a:pt x="529" y="74"/>
                  <a:pt x="526" y="73"/>
                </a:cubicBezTo>
                <a:cubicBezTo>
                  <a:pt x="526" y="72"/>
                  <a:pt x="526" y="72"/>
                  <a:pt x="526" y="72"/>
                </a:cubicBezTo>
                <a:cubicBezTo>
                  <a:pt x="521" y="71"/>
                  <a:pt x="517" y="70"/>
                  <a:pt x="514" y="68"/>
                </a:cubicBezTo>
                <a:cubicBezTo>
                  <a:pt x="510" y="68"/>
                  <a:pt x="504" y="65"/>
                  <a:pt x="502" y="64"/>
                </a:cubicBezTo>
                <a:cubicBezTo>
                  <a:pt x="500" y="63"/>
                  <a:pt x="502" y="65"/>
                  <a:pt x="502" y="65"/>
                </a:cubicBezTo>
                <a:cubicBezTo>
                  <a:pt x="497" y="64"/>
                  <a:pt x="493" y="62"/>
                  <a:pt x="488" y="60"/>
                </a:cubicBezTo>
                <a:cubicBezTo>
                  <a:pt x="485" y="60"/>
                  <a:pt x="481" y="60"/>
                  <a:pt x="480" y="59"/>
                </a:cubicBezTo>
                <a:cubicBezTo>
                  <a:pt x="483" y="59"/>
                  <a:pt x="485" y="60"/>
                  <a:pt x="484" y="59"/>
                </a:cubicBezTo>
                <a:cubicBezTo>
                  <a:pt x="482" y="58"/>
                  <a:pt x="480" y="59"/>
                  <a:pt x="480" y="58"/>
                </a:cubicBezTo>
                <a:cubicBezTo>
                  <a:pt x="479" y="58"/>
                  <a:pt x="479" y="58"/>
                  <a:pt x="479" y="59"/>
                </a:cubicBezTo>
                <a:cubicBezTo>
                  <a:pt x="474" y="58"/>
                  <a:pt x="470" y="57"/>
                  <a:pt x="468" y="56"/>
                </a:cubicBezTo>
                <a:cubicBezTo>
                  <a:pt x="466" y="56"/>
                  <a:pt x="469" y="57"/>
                  <a:pt x="464" y="56"/>
                </a:cubicBezTo>
                <a:cubicBezTo>
                  <a:pt x="465" y="55"/>
                  <a:pt x="461" y="54"/>
                  <a:pt x="459" y="54"/>
                </a:cubicBezTo>
                <a:cubicBezTo>
                  <a:pt x="459" y="54"/>
                  <a:pt x="459" y="54"/>
                  <a:pt x="458" y="54"/>
                </a:cubicBezTo>
                <a:cubicBezTo>
                  <a:pt x="458" y="54"/>
                  <a:pt x="459" y="54"/>
                  <a:pt x="461" y="54"/>
                </a:cubicBezTo>
                <a:cubicBezTo>
                  <a:pt x="461" y="53"/>
                  <a:pt x="460" y="53"/>
                  <a:pt x="458" y="53"/>
                </a:cubicBezTo>
                <a:cubicBezTo>
                  <a:pt x="457" y="53"/>
                  <a:pt x="456" y="53"/>
                  <a:pt x="456" y="54"/>
                </a:cubicBezTo>
                <a:cubicBezTo>
                  <a:pt x="453" y="53"/>
                  <a:pt x="452" y="52"/>
                  <a:pt x="450" y="52"/>
                </a:cubicBezTo>
                <a:cubicBezTo>
                  <a:pt x="448" y="51"/>
                  <a:pt x="451" y="52"/>
                  <a:pt x="450" y="52"/>
                </a:cubicBezTo>
                <a:cubicBezTo>
                  <a:pt x="442" y="51"/>
                  <a:pt x="434" y="51"/>
                  <a:pt x="428" y="49"/>
                </a:cubicBezTo>
                <a:cubicBezTo>
                  <a:pt x="426" y="49"/>
                  <a:pt x="429" y="50"/>
                  <a:pt x="427" y="50"/>
                </a:cubicBezTo>
                <a:cubicBezTo>
                  <a:pt x="424" y="50"/>
                  <a:pt x="424" y="49"/>
                  <a:pt x="426" y="49"/>
                </a:cubicBezTo>
                <a:cubicBezTo>
                  <a:pt x="426" y="48"/>
                  <a:pt x="425" y="49"/>
                  <a:pt x="423" y="48"/>
                </a:cubicBezTo>
                <a:cubicBezTo>
                  <a:pt x="423" y="49"/>
                  <a:pt x="423" y="49"/>
                  <a:pt x="423" y="49"/>
                </a:cubicBezTo>
                <a:cubicBezTo>
                  <a:pt x="416" y="48"/>
                  <a:pt x="410" y="48"/>
                  <a:pt x="402" y="48"/>
                </a:cubicBezTo>
                <a:cubicBezTo>
                  <a:pt x="404" y="47"/>
                  <a:pt x="401" y="47"/>
                  <a:pt x="397" y="47"/>
                </a:cubicBezTo>
                <a:cubicBezTo>
                  <a:pt x="397" y="46"/>
                  <a:pt x="397" y="46"/>
                  <a:pt x="397" y="46"/>
                </a:cubicBezTo>
                <a:cubicBezTo>
                  <a:pt x="394" y="47"/>
                  <a:pt x="393" y="46"/>
                  <a:pt x="391" y="46"/>
                </a:cubicBezTo>
                <a:cubicBezTo>
                  <a:pt x="389" y="46"/>
                  <a:pt x="395" y="47"/>
                  <a:pt x="393" y="48"/>
                </a:cubicBezTo>
                <a:cubicBezTo>
                  <a:pt x="390" y="47"/>
                  <a:pt x="390" y="47"/>
                  <a:pt x="388" y="47"/>
                </a:cubicBezTo>
                <a:cubicBezTo>
                  <a:pt x="386" y="47"/>
                  <a:pt x="388" y="47"/>
                  <a:pt x="388" y="48"/>
                </a:cubicBezTo>
                <a:cubicBezTo>
                  <a:pt x="385" y="48"/>
                  <a:pt x="385" y="47"/>
                  <a:pt x="382" y="48"/>
                </a:cubicBezTo>
                <a:cubicBezTo>
                  <a:pt x="382" y="47"/>
                  <a:pt x="383" y="47"/>
                  <a:pt x="384" y="47"/>
                </a:cubicBezTo>
                <a:cubicBezTo>
                  <a:pt x="383" y="47"/>
                  <a:pt x="380" y="48"/>
                  <a:pt x="380" y="47"/>
                </a:cubicBezTo>
                <a:cubicBezTo>
                  <a:pt x="379" y="47"/>
                  <a:pt x="380" y="48"/>
                  <a:pt x="377" y="48"/>
                </a:cubicBezTo>
                <a:cubicBezTo>
                  <a:pt x="376" y="47"/>
                  <a:pt x="377" y="47"/>
                  <a:pt x="376" y="47"/>
                </a:cubicBezTo>
                <a:cubicBezTo>
                  <a:pt x="375" y="47"/>
                  <a:pt x="371" y="48"/>
                  <a:pt x="375" y="48"/>
                </a:cubicBezTo>
                <a:cubicBezTo>
                  <a:pt x="374" y="48"/>
                  <a:pt x="373" y="49"/>
                  <a:pt x="371" y="49"/>
                </a:cubicBezTo>
                <a:cubicBezTo>
                  <a:pt x="372" y="48"/>
                  <a:pt x="370" y="48"/>
                  <a:pt x="371" y="47"/>
                </a:cubicBezTo>
                <a:cubicBezTo>
                  <a:pt x="370" y="47"/>
                  <a:pt x="367" y="48"/>
                  <a:pt x="368" y="47"/>
                </a:cubicBezTo>
                <a:cubicBezTo>
                  <a:pt x="365" y="48"/>
                  <a:pt x="363" y="48"/>
                  <a:pt x="361" y="48"/>
                </a:cubicBezTo>
                <a:cubicBezTo>
                  <a:pt x="361" y="47"/>
                  <a:pt x="362" y="47"/>
                  <a:pt x="363" y="47"/>
                </a:cubicBezTo>
                <a:cubicBezTo>
                  <a:pt x="363" y="47"/>
                  <a:pt x="361" y="47"/>
                  <a:pt x="359" y="47"/>
                </a:cubicBezTo>
                <a:cubicBezTo>
                  <a:pt x="358" y="48"/>
                  <a:pt x="355" y="48"/>
                  <a:pt x="351" y="48"/>
                </a:cubicBezTo>
                <a:cubicBezTo>
                  <a:pt x="351" y="49"/>
                  <a:pt x="354" y="48"/>
                  <a:pt x="354" y="49"/>
                </a:cubicBezTo>
                <a:cubicBezTo>
                  <a:pt x="350" y="50"/>
                  <a:pt x="351" y="49"/>
                  <a:pt x="348" y="49"/>
                </a:cubicBezTo>
                <a:cubicBezTo>
                  <a:pt x="350" y="50"/>
                  <a:pt x="344" y="50"/>
                  <a:pt x="342" y="50"/>
                </a:cubicBezTo>
                <a:cubicBezTo>
                  <a:pt x="340" y="50"/>
                  <a:pt x="343" y="50"/>
                  <a:pt x="341" y="51"/>
                </a:cubicBezTo>
                <a:cubicBezTo>
                  <a:pt x="336" y="52"/>
                  <a:pt x="334" y="52"/>
                  <a:pt x="332" y="51"/>
                </a:cubicBezTo>
                <a:cubicBezTo>
                  <a:pt x="334" y="50"/>
                  <a:pt x="335" y="51"/>
                  <a:pt x="335" y="51"/>
                </a:cubicBezTo>
                <a:cubicBezTo>
                  <a:pt x="336" y="51"/>
                  <a:pt x="336" y="51"/>
                  <a:pt x="336" y="51"/>
                </a:cubicBezTo>
                <a:cubicBezTo>
                  <a:pt x="336" y="50"/>
                  <a:pt x="334" y="51"/>
                  <a:pt x="335" y="50"/>
                </a:cubicBezTo>
                <a:cubicBezTo>
                  <a:pt x="331" y="51"/>
                  <a:pt x="331" y="51"/>
                  <a:pt x="331" y="52"/>
                </a:cubicBezTo>
                <a:cubicBezTo>
                  <a:pt x="330" y="51"/>
                  <a:pt x="326" y="51"/>
                  <a:pt x="326" y="52"/>
                </a:cubicBezTo>
                <a:cubicBezTo>
                  <a:pt x="323" y="53"/>
                  <a:pt x="325" y="52"/>
                  <a:pt x="326" y="51"/>
                </a:cubicBezTo>
                <a:cubicBezTo>
                  <a:pt x="326" y="51"/>
                  <a:pt x="322" y="52"/>
                  <a:pt x="321" y="53"/>
                </a:cubicBezTo>
                <a:cubicBezTo>
                  <a:pt x="321" y="53"/>
                  <a:pt x="322" y="53"/>
                  <a:pt x="323" y="53"/>
                </a:cubicBezTo>
                <a:cubicBezTo>
                  <a:pt x="321" y="53"/>
                  <a:pt x="315" y="54"/>
                  <a:pt x="316" y="55"/>
                </a:cubicBezTo>
                <a:cubicBezTo>
                  <a:pt x="314" y="56"/>
                  <a:pt x="314" y="55"/>
                  <a:pt x="312" y="55"/>
                </a:cubicBezTo>
                <a:cubicBezTo>
                  <a:pt x="313" y="55"/>
                  <a:pt x="314" y="54"/>
                  <a:pt x="315" y="54"/>
                </a:cubicBezTo>
                <a:cubicBezTo>
                  <a:pt x="317" y="53"/>
                  <a:pt x="317" y="53"/>
                  <a:pt x="320" y="52"/>
                </a:cubicBezTo>
                <a:cubicBezTo>
                  <a:pt x="319" y="52"/>
                  <a:pt x="314" y="54"/>
                  <a:pt x="313" y="54"/>
                </a:cubicBezTo>
                <a:cubicBezTo>
                  <a:pt x="310" y="54"/>
                  <a:pt x="314" y="54"/>
                  <a:pt x="312" y="55"/>
                </a:cubicBezTo>
                <a:cubicBezTo>
                  <a:pt x="308" y="56"/>
                  <a:pt x="308" y="56"/>
                  <a:pt x="304" y="57"/>
                </a:cubicBezTo>
                <a:cubicBezTo>
                  <a:pt x="305" y="57"/>
                  <a:pt x="307" y="57"/>
                  <a:pt x="307" y="56"/>
                </a:cubicBezTo>
                <a:cubicBezTo>
                  <a:pt x="305" y="56"/>
                  <a:pt x="302" y="58"/>
                  <a:pt x="302" y="58"/>
                </a:cubicBezTo>
                <a:cubicBezTo>
                  <a:pt x="299" y="59"/>
                  <a:pt x="304" y="57"/>
                  <a:pt x="301" y="58"/>
                </a:cubicBezTo>
                <a:cubicBezTo>
                  <a:pt x="301" y="57"/>
                  <a:pt x="304" y="57"/>
                  <a:pt x="303" y="57"/>
                </a:cubicBezTo>
                <a:cubicBezTo>
                  <a:pt x="303" y="57"/>
                  <a:pt x="298" y="58"/>
                  <a:pt x="297" y="58"/>
                </a:cubicBezTo>
                <a:cubicBezTo>
                  <a:pt x="298" y="59"/>
                  <a:pt x="301" y="57"/>
                  <a:pt x="301" y="58"/>
                </a:cubicBezTo>
                <a:cubicBezTo>
                  <a:pt x="296" y="59"/>
                  <a:pt x="295" y="60"/>
                  <a:pt x="292" y="60"/>
                </a:cubicBezTo>
                <a:cubicBezTo>
                  <a:pt x="290" y="61"/>
                  <a:pt x="289" y="61"/>
                  <a:pt x="289" y="62"/>
                </a:cubicBezTo>
                <a:cubicBezTo>
                  <a:pt x="288" y="62"/>
                  <a:pt x="283" y="62"/>
                  <a:pt x="283" y="63"/>
                </a:cubicBezTo>
                <a:cubicBezTo>
                  <a:pt x="279" y="65"/>
                  <a:pt x="279" y="64"/>
                  <a:pt x="276" y="65"/>
                </a:cubicBezTo>
                <a:cubicBezTo>
                  <a:pt x="274" y="66"/>
                  <a:pt x="277" y="66"/>
                  <a:pt x="276" y="66"/>
                </a:cubicBezTo>
                <a:cubicBezTo>
                  <a:pt x="273" y="67"/>
                  <a:pt x="273" y="67"/>
                  <a:pt x="273" y="67"/>
                </a:cubicBezTo>
                <a:cubicBezTo>
                  <a:pt x="275" y="65"/>
                  <a:pt x="264" y="71"/>
                  <a:pt x="260" y="71"/>
                </a:cubicBezTo>
                <a:cubicBezTo>
                  <a:pt x="259" y="72"/>
                  <a:pt x="259" y="72"/>
                  <a:pt x="259" y="73"/>
                </a:cubicBezTo>
                <a:cubicBezTo>
                  <a:pt x="257" y="73"/>
                  <a:pt x="254" y="74"/>
                  <a:pt x="253" y="75"/>
                </a:cubicBezTo>
                <a:cubicBezTo>
                  <a:pt x="253" y="75"/>
                  <a:pt x="253" y="75"/>
                  <a:pt x="253" y="74"/>
                </a:cubicBezTo>
                <a:cubicBezTo>
                  <a:pt x="248" y="77"/>
                  <a:pt x="246" y="78"/>
                  <a:pt x="239" y="81"/>
                </a:cubicBezTo>
                <a:cubicBezTo>
                  <a:pt x="240" y="80"/>
                  <a:pt x="244" y="78"/>
                  <a:pt x="245" y="78"/>
                </a:cubicBezTo>
                <a:cubicBezTo>
                  <a:pt x="244" y="78"/>
                  <a:pt x="244" y="76"/>
                  <a:pt x="243" y="77"/>
                </a:cubicBezTo>
                <a:cubicBezTo>
                  <a:pt x="243" y="77"/>
                  <a:pt x="242" y="76"/>
                  <a:pt x="243" y="75"/>
                </a:cubicBezTo>
                <a:cubicBezTo>
                  <a:pt x="244" y="75"/>
                  <a:pt x="244" y="75"/>
                  <a:pt x="245" y="75"/>
                </a:cubicBezTo>
                <a:cubicBezTo>
                  <a:pt x="247" y="74"/>
                  <a:pt x="243" y="74"/>
                  <a:pt x="246" y="73"/>
                </a:cubicBezTo>
                <a:cubicBezTo>
                  <a:pt x="245" y="73"/>
                  <a:pt x="244" y="74"/>
                  <a:pt x="243" y="75"/>
                </a:cubicBezTo>
                <a:cubicBezTo>
                  <a:pt x="243" y="73"/>
                  <a:pt x="250" y="71"/>
                  <a:pt x="252" y="71"/>
                </a:cubicBezTo>
                <a:cubicBezTo>
                  <a:pt x="254" y="70"/>
                  <a:pt x="251" y="70"/>
                  <a:pt x="254" y="69"/>
                </a:cubicBezTo>
                <a:cubicBezTo>
                  <a:pt x="247" y="70"/>
                  <a:pt x="242" y="74"/>
                  <a:pt x="237" y="76"/>
                </a:cubicBezTo>
                <a:cubicBezTo>
                  <a:pt x="236" y="76"/>
                  <a:pt x="237" y="76"/>
                  <a:pt x="237" y="76"/>
                </a:cubicBezTo>
                <a:cubicBezTo>
                  <a:pt x="235" y="77"/>
                  <a:pt x="233" y="78"/>
                  <a:pt x="233" y="78"/>
                </a:cubicBezTo>
                <a:cubicBezTo>
                  <a:pt x="234" y="77"/>
                  <a:pt x="235" y="77"/>
                  <a:pt x="235" y="76"/>
                </a:cubicBezTo>
                <a:cubicBezTo>
                  <a:pt x="232" y="77"/>
                  <a:pt x="234" y="77"/>
                  <a:pt x="231" y="78"/>
                </a:cubicBezTo>
                <a:cubicBezTo>
                  <a:pt x="229" y="78"/>
                  <a:pt x="231" y="77"/>
                  <a:pt x="227" y="79"/>
                </a:cubicBezTo>
                <a:cubicBezTo>
                  <a:pt x="227" y="78"/>
                  <a:pt x="230" y="77"/>
                  <a:pt x="231" y="76"/>
                </a:cubicBezTo>
                <a:cubicBezTo>
                  <a:pt x="229" y="77"/>
                  <a:pt x="228" y="77"/>
                  <a:pt x="224" y="79"/>
                </a:cubicBezTo>
                <a:cubicBezTo>
                  <a:pt x="227" y="76"/>
                  <a:pt x="236" y="73"/>
                  <a:pt x="233" y="72"/>
                </a:cubicBezTo>
                <a:cubicBezTo>
                  <a:pt x="233" y="72"/>
                  <a:pt x="231" y="72"/>
                  <a:pt x="231" y="72"/>
                </a:cubicBezTo>
                <a:cubicBezTo>
                  <a:pt x="229" y="73"/>
                  <a:pt x="233" y="72"/>
                  <a:pt x="230" y="73"/>
                </a:cubicBezTo>
                <a:cubicBezTo>
                  <a:pt x="230" y="73"/>
                  <a:pt x="232" y="73"/>
                  <a:pt x="232" y="73"/>
                </a:cubicBezTo>
                <a:cubicBezTo>
                  <a:pt x="227" y="76"/>
                  <a:pt x="222" y="80"/>
                  <a:pt x="219" y="80"/>
                </a:cubicBezTo>
                <a:cubicBezTo>
                  <a:pt x="223" y="79"/>
                  <a:pt x="216" y="80"/>
                  <a:pt x="222" y="77"/>
                </a:cubicBezTo>
                <a:cubicBezTo>
                  <a:pt x="221" y="76"/>
                  <a:pt x="216" y="78"/>
                  <a:pt x="218" y="76"/>
                </a:cubicBezTo>
                <a:cubicBezTo>
                  <a:pt x="217" y="77"/>
                  <a:pt x="210" y="80"/>
                  <a:pt x="210" y="82"/>
                </a:cubicBezTo>
                <a:cubicBezTo>
                  <a:pt x="205" y="84"/>
                  <a:pt x="210" y="81"/>
                  <a:pt x="203" y="85"/>
                </a:cubicBezTo>
                <a:cubicBezTo>
                  <a:pt x="207" y="83"/>
                  <a:pt x="205" y="85"/>
                  <a:pt x="206" y="85"/>
                </a:cubicBezTo>
                <a:cubicBezTo>
                  <a:pt x="203" y="87"/>
                  <a:pt x="205" y="85"/>
                  <a:pt x="204" y="85"/>
                </a:cubicBezTo>
                <a:cubicBezTo>
                  <a:pt x="202" y="86"/>
                  <a:pt x="201" y="88"/>
                  <a:pt x="199" y="88"/>
                </a:cubicBezTo>
                <a:cubicBezTo>
                  <a:pt x="199" y="89"/>
                  <a:pt x="199" y="89"/>
                  <a:pt x="198" y="89"/>
                </a:cubicBezTo>
                <a:cubicBezTo>
                  <a:pt x="200" y="89"/>
                  <a:pt x="202" y="86"/>
                  <a:pt x="203" y="86"/>
                </a:cubicBezTo>
                <a:cubicBezTo>
                  <a:pt x="204" y="87"/>
                  <a:pt x="202" y="88"/>
                  <a:pt x="201" y="88"/>
                </a:cubicBezTo>
                <a:cubicBezTo>
                  <a:pt x="201" y="89"/>
                  <a:pt x="205" y="87"/>
                  <a:pt x="202" y="89"/>
                </a:cubicBezTo>
                <a:cubicBezTo>
                  <a:pt x="202" y="89"/>
                  <a:pt x="204" y="88"/>
                  <a:pt x="205" y="87"/>
                </a:cubicBezTo>
                <a:cubicBezTo>
                  <a:pt x="203" y="89"/>
                  <a:pt x="198" y="91"/>
                  <a:pt x="198" y="92"/>
                </a:cubicBezTo>
                <a:cubicBezTo>
                  <a:pt x="198" y="92"/>
                  <a:pt x="198" y="91"/>
                  <a:pt x="195" y="93"/>
                </a:cubicBezTo>
                <a:cubicBezTo>
                  <a:pt x="195" y="92"/>
                  <a:pt x="196" y="92"/>
                  <a:pt x="197" y="91"/>
                </a:cubicBezTo>
                <a:cubicBezTo>
                  <a:pt x="196" y="91"/>
                  <a:pt x="194" y="92"/>
                  <a:pt x="192" y="94"/>
                </a:cubicBezTo>
                <a:cubicBezTo>
                  <a:pt x="191" y="94"/>
                  <a:pt x="190" y="94"/>
                  <a:pt x="190" y="93"/>
                </a:cubicBezTo>
                <a:cubicBezTo>
                  <a:pt x="187" y="95"/>
                  <a:pt x="190" y="94"/>
                  <a:pt x="187" y="96"/>
                </a:cubicBezTo>
                <a:cubicBezTo>
                  <a:pt x="189" y="94"/>
                  <a:pt x="184" y="97"/>
                  <a:pt x="184" y="96"/>
                </a:cubicBezTo>
                <a:cubicBezTo>
                  <a:pt x="182" y="98"/>
                  <a:pt x="180" y="99"/>
                  <a:pt x="179" y="100"/>
                </a:cubicBezTo>
                <a:cubicBezTo>
                  <a:pt x="179" y="99"/>
                  <a:pt x="179" y="98"/>
                  <a:pt x="181" y="98"/>
                </a:cubicBezTo>
                <a:cubicBezTo>
                  <a:pt x="184" y="96"/>
                  <a:pt x="180" y="98"/>
                  <a:pt x="180" y="97"/>
                </a:cubicBezTo>
                <a:cubicBezTo>
                  <a:pt x="184" y="95"/>
                  <a:pt x="186" y="93"/>
                  <a:pt x="191" y="90"/>
                </a:cubicBezTo>
                <a:cubicBezTo>
                  <a:pt x="188" y="92"/>
                  <a:pt x="189" y="92"/>
                  <a:pt x="192" y="90"/>
                </a:cubicBezTo>
                <a:cubicBezTo>
                  <a:pt x="194" y="88"/>
                  <a:pt x="194" y="88"/>
                  <a:pt x="198" y="86"/>
                </a:cubicBezTo>
                <a:cubicBezTo>
                  <a:pt x="200" y="85"/>
                  <a:pt x="196" y="86"/>
                  <a:pt x="200" y="84"/>
                </a:cubicBezTo>
                <a:cubicBezTo>
                  <a:pt x="199" y="85"/>
                  <a:pt x="204" y="82"/>
                  <a:pt x="204" y="84"/>
                </a:cubicBezTo>
                <a:cubicBezTo>
                  <a:pt x="204" y="84"/>
                  <a:pt x="206" y="83"/>
                  <a:pt x="208" y="82"/>
                </a:cubicBezTo>
                <a:cubicBezTo>
                  <a:pt x="208" y="81"/>
                  <a:pt x="209" y="81"/>
                  <a:pt x="209" y="81"/>
                </a:cubicBezTo>
                <a:cubicBezTo>
                  <a:pt x="209" y="80"/>
                  <a:pt x="205" y="82"/>
                  <a:pt x="207" y="82"/>
                </a:cubicBezTo>
                <a:cubicBezTo>
                  <a:pt x="205" y="83"/>
                  <a:pt x="203" y="84"/>
                  <a:pt x="203" y="83"/>
                </a:cubicBezTo>
                <a:cubicBezTo>
                  <a:pt x="206" y="81"/>
                  <a:pt x="206" y="81"/>
                  <a:pt x="206" y="81"/>
                </a:cubicBezTo>
                <a:cubicBezTo>
                  <a:pt x="206" y="81"/>
                  <a:pt x="205" y="82"/>
                  <a:pt x="206" y="82"/>
                </a:cubicBezTo>
                <a:cubicBezTo>
                  <a:pt x="208" y="81"/>
                  <a:pt x="207" y="81"/>
                  <a:pt x="207" y="80"/>
                </a:cubicBezTo>
                <a:cubicBezTo>
                  <a:pt x="208" y="79"/>
                  <a:pt x="209" y="80"/>
                  <a:pt x="210" y="79"/>
                </a:cubicBezTo>
                <a:cubicBezTo>
                  <a:pt x="212" y="78"/>
                  <a:pt x="209" y="81"/>
                  <a:pt x="213" y="79"/>
                </a:cubicBezTo>
                <a:cubicBezTo>
                  <a:pt x="215" y="78"/>
                  <a:pt x="214" y="77"/>
                  <a:pt x="216" y="77"/>
                </a:cubicBezTo>
                <a:cubicBezTo>
                  <a:pt x="218" y="75"/>
                  <a:pt x="218" y="73"/>
                  <a:pt x="217" y="73"/>
                </a:cubicBezTo>
                <a:cubicBezTo>
                  <a:pt x="216" y="74"/>
                  <a:pt x="216" y="74"/>
                  <a:pt x="213" y="75"/>
                </a:cubicBezTo>
                <a:cubicBezTo>
                  <a:pt x="213" y="74"/>
                  <a:pt x="213" y="74"/>
                  <a:pt x="213" y="74"/>
                </a:cubicBezTo>
                <a:cubicBezTo>
                  <a:pt x="219" y="70"/>
                  <a:pt x="218" y="72"/>
                  <a:pt x="221" y="70"/>
                </a:cubicBezTo>
                <a:cubicBezTo>
                  <a:pt x="222" y="70"/>
                  <a:pt x="220" y="71"/>
                  <a:pt x="219" y="72"/>
                </a:cubicBezTo>
                <a:cubicBezTo>
                  <a:pt x="218" y="73"/>
                  <a:pt x="221" y="71"/>
                  <a:pt x="219" y="73"/>
                </a:cubicBezTo>
                <a:cubicBezTo>
                  <a:pt x="219" y="73"/>
                  <a:pt x="223" y="71"/>
                  <a:pt x="222" y="72"/>
                </a:cubicBezTo>
                <a:cubicBezTo>
                  <a:pt x="224" y="71"/>
                  <a:pt x="221" y="72"/>
                  <a:pt x="221" y="71"/>
                </a:cubicBezTo>
                <a:cubicBezTo>
                  <a:pt x="224" y="70"/>
                  <a:pt x="221" y="70"/>
                  <a:pt x="224" y="68"/>
                </a:cubicBezTo>
                <a:cubicBezTo>
                  <a:pt x="224" y="68"/>
                  <a:pt x="224" y="68"/>
                  <a:pt x="224" y="68"/>
                </a:cubicBezTo>
                <a:cubicBezTo>
                  <a:pt x="223" y="68"/>
                  <a:pt x="223" y="69"/>
                  <a:pt x="221" y="70"/>
                </a:cubicBezTo>
                <a:cubicBezTo>
                  <a:pt x="224" y="66"/>
                  <a:pt x="231" y="66"/>
                  <a:pt x="235" y="63"/>
                </a:cubicBezTo>
                <a:cubicBezTo>
                  <a:pt x="234" y="63"/>
                  <a:pt x="233" y="64"/>
                  <a:pt x="234" y="62"/>
                </a:cubicBezTo>
                <a:cubicBezTo>
                  <a:pt x="231" y="63"/>
                  <a:pt x="234" y="63"/>
                  <a:pt x="231" y="64"/>
                </a:cubicBezTo>
                <a:cubicBezTo>
                  <a:pt x="233" y="63"/>
                  <a:pt x="232" y="63"/>
                  <a:pt x="234" y="61"/>
                </a:cubicBezTo>
                <a:cubicBezTo>
                  <a:pt x="236" y="60"/>
                  <a:pt x="235" y="61"/>
                  <a:pt x="234" y="61"/>
                </a:cubicBezTo>
                <a:cubicBezTo>
                  <a:pt x="235" y="61"/>
                  <a:pt x="236" y="61"/>
                  <a:pt x="236" y="62"/>
                </a:cubicBezTo>
                <a:cubicBezTo>
                  <a:pt x="239" y="60"/>
                  <a:pt x="239" y="60"/>
                  <a:pt x="241" y="59"/>
                </a:cubicBezTo>
                <a:cubicBezTo>
                  <a:pt x="240" y="60"/>
                  <a:pt x="244" y="58"/>
                  <a:pt x="245" y="58"/>
                </a:cubicBezTo>
                <a:cubicBezTo>
                  <a:pt x="248" y="57"/>
                  <a:pt x="244" y="57"/>
                  <a:pt x="247" y="57"/>
                </a:cubicBezTo>
                <a:cubicBezTo>
                  <a:pt x="249" y="55"/>
                  <a:pt x="249" y="56"/>
                  <a:pt x="249" y="56"/>
                </a:cubicBezTo>
                <a:cubicBezTo>
                  <a:pt x="248" y="58"/>
                  <a:pt x="246" y="58"/>
                  <a:pt x="244" y="59"/>
                </a:cubicBezTo>
                <a:cubicBezTo>
                  <a:pt x="245" y="59"/>
                  <a:pt x="246" y="59"/>
                  <a:pt x="244" y="61"/>
                </a:cubicBezTo>
                <a:cubicBezTo>
                  <a:pt x="244" y="61"/>
                  <a:pt x="245" y="60"/>
                  <a:pt x="245" y="61"/>
                </a:cubicBezTo>
                <a:cubicBezTo>
                  <a:pt x="245" y="60"/>
                  <a:pt x="245" y="60"/>
                  <a:pt x="246" y="59"/>
                </a:cubicBezTo>
                <a:cubicBezTo>
                  <a:pt x="247" y="59"/>
                  <a:pt x="248" y="59"/>
                  <a:pt x="248" y="59"/>
                </a:cubicBezTo>
                <a:cubicBezTo>
                  <a:pt x="250" y="58"/>
                  <a:pt x="245" y="59"/>
                  <a:pt x="246" y="59"/>
                </a:cubicBezTo>
                <a:cubicBezTo>
                  <a:pt x="248" y="57"/>
                  <a:pt x="253" y="56"/>
                  <a:pt x="253" y="55"/>
                </a:cubicBezTo>
                <a:cubicBezTo>
                  <a:pt x="255" y="54"/>
                  <a:pt x="255" y="55"/>
                  <a:pt x="257" y="55"/>
                </a:cubicBezTo>
                <a:cubicBezTo>
                  <a:pt x="257" y="54"/>
                  <a:pt x="264" y="50"/>
                  <a:pt x="267" y="50"/>
                </a:cubicBezTo>
                <a:cubicBezTo>
                  <a:pt x="271" y="49"/>
                  <a:pt x="268" y="48"/>
                  <a:pt x="268" y="48"/>
                </a:cubicBezTo>
                <a:cubicBezTo>
                  <a:pt x="266" y="49"/>
                  <a:pt x="263" y="49"/>
                  <a:pt x="263" y="50"/>
                </a:cubicBezTo>
                <a:cubicBezTo>
                  <a:pt x="263" y="50"/>
                  <a:pt x="265" y="50"/>
                  <a:pt x="266" y="49"/>
                </a:cubicBezTo>
                <a:cubicBezTo>
                  <a:pt x="263" y="51"/>
                  <a:pt x="256" y="53"/>
                  <a:pt x="253" y="55"/>
                </a:cubicBezTo>
                <a:cubicBezTo>
                  <a:pt x="253" y="54"/>
                  <a:pt x="252" y="54"/>
                  <a:pt x="254" y="53"/>
                </a:cubicBezTo>
                <a:cubicBezTo>
                  <a:pt x="256" y="52"/>
                  <a:pt x="258" y="52"/>
                  <a:pt x="258" y="51"/>
                </a:cubicBezTo>
                <a:cubicBezTo>
                  <a:pt x="261" y="50"/>
                  <a:pt x="259" y="52"/>
                  <a:pt x="257" y="52"/>
                </a:cubicBezTo>
                <a:cubicBezTo>
                  <a:pt x="261" y="51"/>
                  <a:pt x="263" y="49"/>
                  <a:pt x="267" y="48"/>
                </a:cubicBezTo>
                <a:cubicBezTo>
                  <a:pt x="262" y="49"/>
                  <a:pt x="253" y="52"/>
                  <a:pt x="247" y="55"/>
                </a:cubicBezTo>
                <a:cubicBezTo>
                  <a:pt x="244" y="56"/>
                  <a:pt x="242" y="56"/>
                  <a:pt x="242" y="55"/>
                </a:cubicBezTo>
                <a:cubicBezTo>
                  <a:pt x="240" y="56"/>
                  <a:pt x="242" y="56"/>
                  <a:pt x="242" y="57"/>
                </a:cubicBezTo>
                <a:cubicBezTo>
                  <a:pt x="240" y="57"/>
                  <a:pt x="241" y="58"/>
                  <a:pt x="239" y="58"/>
                </a:cubicBezTo>
                <a:cubicBezTo>
                  <a:pt x="238" y="58"/>
                  <a:pt x="240" y="57"/>
                  <a:pt x="239" y="57"/>
                </a:cubicBezTo>
                <a:cubicBezTo>
                  <a:pt x="238" y="57"/>
                  <a:pt x="236" y="58"/>
                  <a:pt x="234" y="59"/>
                </a:cubicBezTo>
                <a:cubicBezTo>
                  <a:pt x="233" y="60"/>
                  <a:pt x="235" y="59"/>
                  <a:pt x="234" y="60"/>
                </a:cubicBezTo>
                <a:cubicBezTo>
                  <a:pt x="236" y="59"/>
                  <a:pt x="235" y="59"/>
                  <a:pt x="235" y="59"/>
                </a:cubicBezTo>
                <a:cubicBezTo>
                  <a:pt x="237" y="57"/>
                  <a:pt x="237" y="58"/>
                  <a:pt x="239" y="58"/>
                </a:cubicBezTo>
                <a:cubicBezTo>
                  <a:pt x="238" y="59"/>
                  <a:pt x="227" y="63"/>
                  <a:pt x="229" y="64"/>
                </a:cubicBezTo>
                <a:cubicBezTo>
                  <a:pt x="228" y="64"/>
                  <a:pt x="227" y="64"/>
                  <a:pt x="226" y="64"/>
                </a:cubicBezTo>
                <a:cubicBezTo>
                  <a:pt x="229" y="61"/>
                  <a:pt x="225" y="63"/>
                  <a:pt x="223" y="62"/>
                </a:cubicBezTo>
                <a:cubicBezTo>
                  <a:pt x="222" y="63"/>
                  <a:pt x="222" y="63"/>
                  <a:pt x="220" y="64"/>
                </a:cubicBezTo>
                <a:cubicBezTo>
                  <a:pt x="220" y="64"/>
                  <a:pt x="221" y="63"/>
                  <a:pt x="221" y="63"/>
                </a:cubicBezTo>
                <a:cubicBezTo>
                  <a:pt x="216" y="65"/>
                  <a:pt x="222" y="64"/>
                  <a:pt x="217" y="66"/>
                </a:cubicBezTo>
                <a:cubicBezTo>
                  <a:pt x="217" y="65"/>
                  <a:pt x="218" y="65"/>
                  <a:pt x="218" y="64"/>
                </a:cubicBezTo>
                <a:cubicBezTo>
                  <a:pt x="213" y="68"/>
                  <a:pt x="214" y="68"/>
                  <a:pt x="210" y="70"/>
                </a:cubicBezTo>
                <a:cubicBezTo>
                  <a:pt x="209" y="69"/>
                  <a:pt x="209" y="69"/>
                  <a:pt x="209" y="69"/>
                </a:cubicBezTo>
                <a:cubicBezTo>
                  <a:pt x="209" y="69"/>
                  <a:pt x="207" y="71"/>
                  <a:pt x="205" y="72"/>
                </a:cubicBezTo>
                <a:cubicBezTo>
                  <a:pt x="205" y="72"/>
                  <a:pt x="207" y="72"/>
                  <a:pt x="204" y="74"/>
                </a:cubicBezTo>
                <a:cubicBezTo>
                  <a:pt x="204" y="73"/>
                  <a:pt x="205" y="72"/>
                  <a:pt x="203" y="73"/>
                </a:cubicBezTo>
                <a:cubicBezTo>
                  <a:pt x="201" y="75"/>
                  <a:pt x="199" y="76"/>
                  <a:pt x="198" y="77"/>
                </a:cubicBezTo>
                <a:cubicBezTo>
                  <a:pt x="199" y="76"/>
                  <a:pt x="202" y="75"/>
                  <a:pt x="198" y="78"/>
                </a:cubicBezTo>
                <a:cubicBezTo>
                  <a:pt x="199" y="78"/>
                  <a:pt x="201" y="77"/>
                  <a:pt x="203" y="75"/>
                </a:cubicBezTo>
                <a:cubicBezTo>
                  <a:pt x="203" y="76"/>
                  <a:pt x="196" y="80"/>
                  <a:pt x="194" y="81"/>
                </a:cubicBezTo>
                <a:cubicBezTo>
                  <a:pt x="197" y="79"/>
                  <a:pt x="196" y="79"/>
                  <a:pt x="197" y="77"/>
                </a:cubicBezTo>
                <a:cubicBezTo>
                  <a:pt x="194" y="79"/>
                  <a:pt x="195" y="78"/>
                  <a:pt x="192" y="80"/>
                </a:cubicBezTo>
                <a:cubicBezTo>
                  <a:pt x="191" y="80"/>
                  <a:pt x="192" y="80"/>
                  <a:pt x="192" y="81"/>
                </a:cubicBezTo>
                <a:cubicBezTo>
                  <a:pt x="187" y="83"/>
                  <a:pt x="184" y="85"/>
                  <a:pt x="179" y="89"/>
                </a:cubicBezTo>
                <a:cubicBezTo>
                  <a:pt x="179" y="89"/>
                  <a:pt x="180" y="89"/>
                  <a:pt x="180" y="89"/>
                </a:cubicBezTo>
                <a:cubicBezTo>
                  <a:pt x="181" y="88"/>
                  <a:pt x="181" y="88"/>
                  <a:pt x="183" y="87"/>
                </a:cubicBezTo>
                <a:cubicBezTo>
                  <a:pt x="182" y="88"/>
                  <a:pt x="182" y="89"/>
                  <a:pt x="182" y="90"/>
                </a:cubicBezTo>
                <a:cubicBezTo>
                  <a:pt x="179" y="91"/>
                  <a:pt x="178" y="93"/>
                  <a:pt x="177" y="92"/>
                </a:cubicBezTo>
                <a:cubicBezTo>
                  <a:pt x="176" y="94"/>
                  <a:pt x="174" y="95"/>
                  <a:pt x="172" y="96"/>
                </a:cubicBezTo>
                <a:cubicBezTo>
                  <a:pt x="171" y="96"/>
                  <a:pt x="173" y="94"/>
                  <a:pt x="173" y="94"/>
                </a:cubicBezTo>
                <a:cubicBezTo>
                  <a:pt x="169" y="96"/>
                  <a:pt x="172" y="96"/>
                  <a:pt x="171" y="97"/>
                </a:cubicBezTo>
                <a:cubicBezTo>
                  <a:pt x="171" y="97"/>
                  <a:pt x="172" y="96"/>
                  <a:pt x="173" y="95"/>
                </a:cubicBezTo>
                <a:cubicBezTo>
                  <a:pt x="173" y="96"/>
                  <a:pt x="169" y="100"/>
                  <a:pt x="173" y="97"/>
                </a:cubicBezTo>
                <a:cubicBezTo>
                  <a:pt x="171" y="99"/>
                  <a:pt x="166" y="102"/>
                  <a:pt x="166" y="101"/>
                </a:cubicBezTo>
                <a:cubicBezTo>
                  <a:pt x="169" y="98"/>
                  <a:pt x="167" y="98"/>
                  <a:pt x="169" y="97"/>
                </a:cubicBezTo>
                <a:cubicBezTo>
                  <a:pt x="168" y="96"/>
                  <a:pt x="165" y="99"/>
                  <a:pt x="163" y="101"/>
                </a:cubicBezTo>
                <a:cubicBezTo>
                  <a:pt x="163" y="101"/>
                  <a:pt x="162" y="101"/>
                  <a:pt x="162" y="101"/>
                </a:cubicBezTo>
                <a:cubicBezTo>
                  <a:pt x="162" y="101"/>
                  <a:pt x="163" y="100"/>
                  <a:pt x="163" y="100"/>
                </a:cubicBezTo>
                <a:cubicBezTo>
                  <a:pt x="163" y="100"/>
                  <a:pt x="162" y="100"/>
                  <a:pt x="161" y="101"/>
                </a:cubicBezTo>
                <a:cubicBezTo>
                  <a:pt x="162" y="102"/>
                  <a:pt x="162" y="102"/>
                  <a:pt x="158" y="102"/>
                </a:cubicBezTo>
                <a:cubicBezTo>
                  <a:pt x="157" y="104"/>
                  <a:pt x="161" y="102"/>
                  <a:pt x="157" y="105"/>
                </a:cubicBezTo>
                <a:cubicBezTo>
                  <a:pt x="157" y="104"/>
                  <a:pt x="155" y="105"/>
                  <a:pt x="154" y="106"/>
                </a:cubicBezTo>
                <a:cubicBezTo>
                  <a:pt x="157" y="105"/>
                  <a:pt x="154" y="107"/>
                  <a:pt x="154" y="107"/>
                </a:cubicBezTo>
                <a:cubicBezTo>
                  <a:pt x="152" y="109"/>
                  <a:pt x="153" y="108"/>
                  <a:pt x="151" y="109"/>
                </a:cubicBezTo>
                <a:cubicBezTo>
                  <a:pt x="151" y="109"/>
                  <a:pt x="153" y="108"/>
                  <a:pt x="152" y="108"/>
                </a:cubicBezTo>
                <a:cubicBezTo>
                  <a:pt x="152" y="108"/>
                  <a:pt x="152" y="108"/>
                  <a:pt x="151" y="108"/>
                </a:cubicBezTo>
                <a:cubicBezTo>
                  <a:pt x="150" y="109"/>
                  <a:pt x="151" y="109"/>
                  <a:pt x="150" y="110"/>
                </a:cubicBezTo>
                <a:cubicBezTo>
                  <a:pt x="150" y="111"/>
                  <a:pt x="153" y="108"/>
                  <a:pt x="150" y="111"/>
                </a:cubicBezTo>
                <a:cubicBezTo>
                  <a:pt x="151" y="111"/>
                  <a:pt x="154" y="109"/>
                  <a:pt x="154" y="108"/>
                </a:cubicBezTo>
                <a:cubicBezTo>
                  <a:pt x="154" y="109"/>
                  <a:pt x="156" y="108"/>
                  <a:pt x="156" y="108"/>
                </a:cubicBezTo>
                <a:cubicBezTo>
                  <a:pt x="154" y="110"/>
                  <a:pt x="154" y="109"/>
                  <a:pt x="153" y="110"/>
                </a:cubicBezTo>
                <a:cubicBezTo>
                  <a:pt x="152" y="111"/>
                  <a:pt x="149" y="113"/>
                  <a:pt x="149" y="114"/>
                </a:cubicBezTo>
                <a:cubicBezTo>
                  <a:pt x="150" y="113"/>
                  <a:pt x="153" y="110"/>
                  <a:pt x="154" y="111"/>
                </a:cubicBezTo>
                <a:cubicBezTo>
                  <a:pt x="151" y="113"/>
                  <a:pt x="152" y="113"/>
                  <a:pt x="153" y="113"/>
                </a:cubicBezTo>
                <a:cubicBezTo>
                  <a:pt x="153" y="113"/>
                  <a:pt x="152" y="113"/>
                  <a:pt x="152" y="113"/>
                </a:cubicBezTo>
                <a:cubicBezTo>
                  <a:pt x="152" y="113"/>
                  <a:pt x="152" y="114"/>
                  <a:pt x="152" y="114"/>
                </a:cubicBezTo>
                <a:cubicBezTo>
                  <a:pt x="150" y="114"/>
                  <a:pt x="153" y="111"/>
                  <a:pt x="149" y="114"/>
                </a:cubicBezTo>
                <a:cubicBezTo>
                  <a:pt x="149" y="116"/>
                  <a:pt x="146" y="119"/>
                  <a:pt x="150" y="117"/>
                </a:cubicBezTo>
                <a:cubicBezTo>
                  <a:pt x="149" y="118"/>
                  <a:pt x="149" y="118"/>
                  <a:pt x="149" y="118"/>
                </a:cubicBezTo>
                <a:cubicBezTo>
                  <a:pt x="147" y="120"/>
                  <a:pt x="146" y="119"/>
                  <a:pt x="147" y="118"/>
                </a:cubicBezTo>
                <a:cubicBezTo>
                  <a:pt x="144" y="118"/>
                  <a:pt x="140" y="124"/>
                  <a:pt x="138" y="124"/>
                </a:cubicBezTo>
                <a:cubicBezTo>
                  <a:pt x="139" y="124"/>
                  <a:pt x="136" y="126"/>
                  <a:pt x="136" y="127"/>
                </a:cubicBezTo>
                <a:cubicBezTo>
                  <a:pt x="137" y="127"/>
                  <a:pt x="140" y="125"/>
                  <a:pt x="143" y="122"/>
                </a:cubicBezTo>
                <a:cubicBezTo>
                  <a:pt x="143" y="122"/>
                  <a:pt x="143" y="122"/>
                  <a:pt x="143" y="122"/>
                </a:cubicBezTo>
                <a:cubicBezTo>
                  <a:pt x="144" y="121"/>
                  <a:pt x="142" y="123"/>
                  <a:pt x="144" y="123"/>
                </a:cubicBezTo>
                <a:cubicBezTo>
                  <a:pt x="142" y="122"/>
                  <a:pt x="139" y="127"/>
                  <a:pt x="138" y="126"/>
                </a:cubicBezTo>
                <a:cubicBezTo>
                  <a:pt x="135" y="128"/>
                  <a:pt x="135" y="129"/>
                  <a:pt x="134" y="130"/>
                </a:cubicBezTo>
                <a:cubicBezTo>
                  <a:pt x="137" y="129"/>
                  <a:pt x="137" y="128"/>
                  <a:pt x="139" y="127"/>
                </a:cubicBezTo>
                <a:cubicBezTo>
                  <a:pt x="139" y="128"/>
                  <a:pt x="140" y="127"/>
                  <a:pt x="139" y="128"/>
                </a:cubicBezTo>
                <a:cubicBezTo>
                  <a:pt x="140" y="128"/>
                  <a:pt x="141" y="127"/>
                  <a:pt x="141" y="127"/>
                </a:cubicBezTo>
                <a:cubicBezTo>
                  <a:pt x="142" y="126"/>
                  <a:pt x="142" y="126"/>
                  <a:pt x="142" y="126"/>
                </a:cubicBezTo>
                <a:cubicBezTo>
                  <a:pt x="143" y="125"/>
                  <a:pt x="144" y="125"/>
                  <a:pt x="146" y="123"/>
                </a:cubicBezTo>
                <a:cubicBezTo>
                  <a:pt x="147" y="121"/>
                  <a:pt x="151" y="120"/>
                  <a:pt x="154" y="116"/>
                </a:cubicBezTo>
                <a:cubicBezTo>
                  <a:pt x="159" y="114"/>
                  <a:pt x="160" y="110"/>
                  <a:pt x="162" y="111"/>
                </a:cubicBezTo>
                <a:cubicBezTo>
                  <a:pt x="165" y="107"/>
                  <a:pt x="169" y="106"/>
                  <a:pt x="173" y="103"/>
                </a:cubicBezTo>
                <a:cubicBezTo>
                  <a:pt x="175" y="101"/>
                  <a:pt x="172" y="103"/>
                  <a:pt x="174" y="102"/>
                </a:cubicBezTo>
                <a:cubicBezTo>
                  <a:pt x="175" y="101"/>
                  <a:pt x="176" y="101"/>
                  <a:pt x="178" y="100"/>
                </a:cubicBezTo>
                <a:cubicBezTo>
                  <a:pt x="174" y="104"/>
                  <a:pt x="169" y="106"/>
                  <a:pt x="163" y="111"/>
                </a:cubicBezTo>
                <a:cubicBezTo>
                  <a:pt x="166" y="111"/>
                  <a:pt x="178" y="99"/>
                  <a:pt x="183" y="98"/>
                </a:cubicBezTo>
                <a:cubicBezTo>
                  <a:pt x="183" y="98"/>
                  <a:pt x="180" y="101"/>
                  <a:pt x="183" y="99"/>
                </a:cubicBezTo>
                <a:cubicBezTo>
                  <a:pt x="183" y="100"/>
                  <a:pt x="177" y="103"/>
                  <a:pt x="177" y="104"/>
                </a:cubicBezTo>
                <a:cubicBezTo>
                  <a:pt x="173" y="106"/>
                  <a:pt x="172" y="108"/>
                  <a:pt x="168" y="110"/>
                </a:cubicBezTo>
                <a:cubicBezTo>
                  <a:pt x="168" y="111"/>
                  <a:pt x="168" y="111"/>
                  <a:pt x="168" y="111"/>
                </a:cubicBezTo>
                <a:cubicBezTo>
                  <a:pt x="170" y="109"/>
                  <a:pt x="173" y="108"/>
                  <a:pt x="176" y="106"/>
                </a:cubicBezTo>
                <a:cubicBezTo>
                  <a:pt x="175" y="107"/>
                  <a:pt x="175" y="107"/>
                  <a:pt x="176" y="107"/>
                </a:cubicBezTo>
                <a:cubicBezTo>
                  <a:pt x="173" y="109"/>
                  <a:pt x="173" y="109"/>
                  <a:pt x="169" y="112"/>
                </a:cubicBezTo>
                <a:cubicBezTo>
                  <a:pt x="168" y="112"/>
                  <a:pt x="168" y="112"/>
                  <a:pt x="168" y="112"/>
                </a:cubicBezTo>
                <a:cubicBezTo>
                  <a:pt x="166" y="114"/>
                  <a:pt x="163" y="116"/>
                  <a:pt x="159" y="119"/>
                </a:cubicBezTo>
                <a:cubicBezTo>
                  <a:pt x="160" y="120"/>
                  <a:pt x="165" y="115"/>
                  <a:pt x="166" y="114"/>
                </a:cubicBezTo>
                <a:cubicBezTo>
                  <a:pt x="167" y="114"/>
                  <a:pt x="166" y="114"/>
                  <a:pt x="166" y="114"/>
                </a:cubicBezTo>
                <a:cubicBezTo>
                  <a:pt x="164" y="116"/>
                  <a:pt x="168" y="113"/>
                  <a:pt x="168" y="114"/>
                </a:cubicBezTo>
                <a:cubicBezTo>
                  <a:pt x="169" y="112"/>
                  <a:pt x="172" y="111"/>
                  <a:pt x="175" y="108"/>
                </a:cubicBezTo>
                <a:cubicBezTo>
                  <a:pt x="175" y="109"/>
                  <a:pt x="174" y="110"/>
                  <a:pt x="174" y="110"/>
                </a:cubicBezTo>
                <a:cubicBezTo>
                  <a:pt x="176" y="108"/>
                  <a:pt x="181" y="104"/>
                  <a:pt x="183" y="104"/>
                </a:cubicBezTo>
                <a:cubicBezTo>
                  <a:pt x="185" y="102"/>
                  <a:pt x="189" y="100"/>
                  <a:pt x="190" y="98"/>
                </a:cubicBezTo>
                <a:cubicBezTo>
                  <a:pt x="191" y="98"/>
                  <a:pt x="196" y="95"/>
                  <a:pt x="199" y="93"/>
                </a:cubicBezTo>
                <a:cubicBezTo>
                  <a:pt x="199" y="93"/>
                  <a:pt x="198" y="94"/>
                  <a:pt x="198" y="94"/>
                </a:cubicBezTo>
                <a:cubicBezTo>
                  <a:pt x="203" y="90"/>
                  <a:pt x="208" y="88"/>
                  <a:pt x="215" y="83"/>
                </a:cubicBezTo>
                <a:cubicBezTo>
                  <a:pt x="214" y="84"/>
                  <a:pt x="214" y="85"/>
                  <a:pt x="215" y="84"/>
                </a:cubicBezTo>
                <a:cubicBezTo>
                  <a:pt x="218" y="83"/>
                  <a:pt x="214" y="85"/>
                  <a:pt x="215" y="85"/>
                </a:cubicBezTo>
                <a:cubicBezTo>
                  <a:pt x="212" y="86"/>
                  <a:pt x="211" y="87"/>
                  <a:pt x="208" y="88"/>
                </a:cubicBezTo>
                <a:cubicBezTo>
                  <a:pt x="206" y="89"/>
                  <a:pt x="209" y="88"/>
                  <a:pt x="209" y="89"/>
                </a:cubicBezTo>
                <a:cubicBezTo>
                  <a:pt x="204" y="91"/>
                  <a:pt x="202" y="93"/>
                  <a:pt x="200" y="95"/>
                </a:cubicBezTo>
                <a:cubicBezTo>
                  <a:pt x="198" y="95"/>
                  <a:pt x="196" y="97"/>
                  <a:pt x="194" y="98"/>
                </a:cubicBezTo>
                <a:cubicBezTo>
                  <a:pt x="193" y="99"/>
                  <a:pt x="193" y="99"/>
                  <a:pt x="193" y="99"/>
                </a:cubicBezTo>
                <a:cubicBezTo>
                  <a:pt x="190" y="100"/>
                  <a:pt x="188" y="102"/>
                  <a:pt x="184" y="105"/>
                </a:cubicBezTo>
                <a:cubicBezTo>
                  <a:pt x="184" y="104"/>
                  <a:pt x="184" y="104"/>
                  <a:pt x="184" y="104"/>
                </a:cubicBezTo>
                <a:cubicBezTo>
                  <a:pt x="183" y="105"/>
                  <a:pt x="182" y="106"/>
                  <a:pt x="182" y="106"/>
                </a:cubicBezTo>
                <a:cubicBezTo>
                  <a:pt x="182" y="106"/>
                  <a:pt x="175" y="111"/>
                  <a:pt x="170" y="115"/>
                </a:cubicBezTo>
                <a:cubicBezTo>
                  <a:pt x="170" y="115"/>
                  <a:pt x="170" y="115"/>
                  <a:pt x="170" y="115"/>
                </a:cubicBezTo>
                <a:cubicBezTo>
                  <a:pt x="164" y="119"/>
                  <a:pt x="167" y="119"/>
                  <a:pt x="161" y="123"/>
                </a:cubicBezTo>
                <a:cubicBezTo>
                  <a:pt x="162" y="123"/>
                  <a:pt x="161" y="124"/>
                  <a:pt x="162" y="123"/>
                </a:cubicBezTo>
                <a:cubicBezTo>
                  <a:pt x="161" y="124"/>
                  <a:pt x="156" y="128"/>
                  <a:pt x="156" y="128"/>
                </a:cubicBezTo>
                <a:cubicBezTo>
                  <a:pt x="155" y="128"/>
                  <a:pt x="156" y="129"/>
                  <a:pt x="155" y="130"/>
                </a:cubicBezTo>
                <a:cubicBezTo>
                  <a:pt x="152" y="130"/>
                  <a:pt x="154" y="128"/>
                  <a:pt x="154" y="127"/>
                </a:cubicBezTo>
                <a:cubicBezTo>
                  <a:pt x="151" y="129"/>
                  <a:pt x="154" y="128"/>
                  <a:pt x="151" y="131"/>
                </a:cubicBezTo>
                <a:cubicBezTo>
                  <a:pt x="151" y="131"/>
                  <a:pt x="152" y="130"/>
                  <a:pt x="152" y="131"/>
                </a:cubicBezTo>
                <a:cubicBezTo>
                  <a:pt x="149" y="133"/>
                  <a:pt x="150" y="133"/>
                  <a:pt x="148" y="135"/>
                </a:cubicBezTo>
                <a:cubicBezTo>
                  <a:pt x="146" y="136"/>
                  <a:pt x="146" y="137"/>
                  <a:pt x="145" y="138"/>
                </a:cubicBezTo>
                <a:cubicBezTo>
                  <a:pt x="145" y="137"/>
                  <a:pt x="145" y="137"/>
                  <a:pt x="142" y="139"/>
                </a:cubicBezTo>
                <a:cubicBezTo>
                  <a:pt x="140" y="141"/>
                  <a:pt x="144" y="138"/>
                  <a:pt x="143" y="139"/>
                </a:cubicBezTo>
                <a:cubicBezTo>
                  <a:pt x="142" y="140"/>
                  <a:pt x="139" y="142"/>
                  <a:pt x="141" y="141"/>
                </a:cubicBezTo>
                <a:cubicBezTo>
                  <a:pt x="141" y="141"/>
                  <a:pt x="139" y="143"/>
                  <a:pt x="139" y="142"/>
                </a:cubicBezTo>
                <a:cubicBezTo>
                  <a:pt x="138" y="144"/>
                  <a:pt x="137" y="145"/>
                  <a:pt x="135" y="148"/>
                </a:cubicBezTo>
                <a:cubicBezTo>
                  <a:pt x="139" y="145"/>
                  <a:pt x="143" y="141"/>
                  <a:pt x="147" y="137"/>
                </a:cubicBezTo>
                <a:cubicBezTo>
                  <a:pt x="149" y="137"/>
                  <a:pt x="147" y="138"/>
                  <a:pt x="149" y="137"/>
                </a:cubicBezTo>
                <a:cubicBezTo>
                  <a:pt x="151" y="135"/>
                  <a:pt x="151" y="135"/>
                  <a:pt x="151" y="134"/>
                </a:cubicBezTo>
                <a:cubicBezTo>
                  <a:pt x="154" y="132"/>
                  <a:pt x="152" y="134"/>
                  <a:pt x="151" y="135"/>
                </a:cubicBezTo>
                <a:cubicBezTo>
                  <a:pt x="152" y="135"/>
                  <a:pt x="154" y="133"/>
                  <a:pt x="156" y="132"/>
                </a:cubicBezTo>
                <a:cubicBezTo>
                  <a:pt x="153" y="132"/>
                  <a:pt x="159" y="128"/>
                  <a:pt x="161" y="127"/>
                </a:cubicBezTo>
                <a:cubicBezTo>
                  <a:pt x="163" y="125"/>
                  <a:pt x="159" y="129"/>
                  <a:pt x="157" y="130"/>
                </a:cubicBezTo>
                <a:cubicBezTo>
                  <a:pt x="159" y="130"/>
                  <a:pt x="156" y="132"/>
                  <a:pt x="156" y="133"/>
                </a:cubicBezTo>
                <a:cubicBezTo>
                  <a:pt x="155" y="134"/>
                  <a:pt x="150" y="138"/>
                  <a:pt x="150" y="139"/>
                </a:cubicBezTo>
                <a:cubicBezTo>
                  <a:pt x="148" y="140"/>
                  <a:pt x="146" y="141"/>
                  <a:pt x="145" y="143"/>
                </a:cubicBezTo>
                <a:cubicBezTo>
                  <a:pt x="144" y="143"/>
                  <a:pt x="145" y="143"/>
                  <a:pt x="145" y="142"/>
                </a:cubicBezTo>
                <a:cubicBezTo>
                  <a:pt x="144" y="145"/>
                  <a:pt x="143" y="144"/>
                  <a:pt x="141" y="145"/>
                </a:cubicBezTo>
                <a:cubicBezTo>
                  <a:pt x="139" y="147"/>
                  <a:pt x="142" y="145"/>
                  <a:pt x="142" y="146"/>
                </a:cubicBezTo>
                <a:cubicBezTo>
                  <a:pt x="140" y="147"/>
                  <a:pt x="141" y="147"/>
                  <a:pt x="139" y="148"/>
                </a:cubicBezTo>
                <a:cubicBezTo>
                  <a:pt x="138" y="148"/>
                  <a:pt x="138" y="147"/>
                  <a:pt x="140" y="145"/>
                </a:cubicBezTo>
                <a:cubicBezTo>
                  <a:pt x="140" y="145"/>
                  <a:pt x="139" y="145"/>
                  <a:pt x="139" y="145"/>
                </a:cubicBezTo>
                <a:cubicBezTo>
                  <a:pt x="137" y="148"/>
                  <a:pt x="135" y="150"/>
                  <a:pt x="136" y="151"/>
                </a:cubicBezTo>
                <a:cubicBezTo>
                  <a:pt x="134" y="153"/>
                  <a:pt x="135" y="151"/>
                  <a:pt x="133" y="152"/>
                </a:cubicBezTo>
                <a:cubicBezTo>
                  <a:pt x="133" y="153"/>
                  <a:pt x="134" y="153"/>
                  <a:pt x="131" y="156"/>
                </a:cubicBezTo>
                <a:cubicBezTo>
                  <a:pt x="131" y="155"/>
                  <a:pt x="131" y="155"/>
                  <a:pt x="130" y="155"/>
                </a:cubicBezTo>
                <a:cubicBezTo>
                  <a:pt x="130" y="156"/>
                  <a:pt x="129" y="157"/>
                  <a:pt x="129" y="158"/>
                </a:cubicBezTo>
                <a:cubicBezTo>
                  <a:pt x="125" y="161"/>
                  <a:pt x="122" y="164"/>
                  <a:pt x="119" y="167"/>
                </a:cubicBezTo>
                <a:cubicBezTo>
                  <a:pt x="118" y="168"/>
                  <a:pt x="118" y="168"/>
                  <a:pt x="118" y="168"/>
                </a:cubicBezTo>
                <a:cubicBezTo>
                  <a:pt x="116" y="169"/>
                  <a:pt x="117" y="169"/>
                  <a:pt x="115" y="171"/>
                </a:cubicBezTo>
                <a:cubicBezTo>
                  <a:pt x="113" y="171"/>
                  <a:pt x="111" y="174"/>
                  <a:pt x="109" y="175"/>
                </a:cubicBezTo>
                <a:cubicBezTo>
                  <a:pt x="110" y="174"/>
                  <a:pt x="110" y="174"/>
                  <a:pt x="110" y="173"/>
                </a:cubicBezTo>
                <a:cubicBezTo>
                  <a:pt x="114" y="170"/>
                  <a:pt x="118" y="163"/>
                  <a:pt x="121" y="162"/>
                </a:cubicBezTo>
                <a:cubicBezTo>
                  <a:pt x="125" y="157"/>
                  <a:pt x="129" y="153"/>
                  <a:pt x="133" y="151"/>
                </a:cubicBezTo>
                <a:cubicBezTo>
                  <a:pt x="134" y="150"/>
                  <a:pt x="134" y="149"/>
                  <a:pt x="134" y="149"/>
                </a:cubicBezTo>
                <a:cubicBezTo>
                  <a:pt x="134" y="148"/>
                  <a:pt x="130" y="152"/>
                  <a:pt x="130" y="150"/>
                </a:cubicBezTo>
                <a:cubicBezTo>
                  <a:pt x="131" y="150"/>
                  <a:pt x="131" y="150"/>
                  <a:pt x="131" y="150"/>
                </a:cubicBezTo>
                <a:cubicBezTo>
                  <a:pt x="133" y="149"/>
                  <a:pt x="133" y="148"/>
                  <a:pt x="135" y="147"/>
                </a:cubicBezTo>
                <a:cubicBezTo>
                  <a:pt x="126" y="153"/>
                  <a:pt x="125" y="155"/>
                  <a:pt x="119" y="161"/>
                </a:cubicBezTo>
                <a:cubicBezTo>
                  <a:pt x="118" y="160"/>
                  <a:pt x="122" y="157"/>
                  <a:pt x="123" y="155"/>
                </a:cubicBezTo>
                <a:cubicBezTo>
                  <a:pt x="121" y="157"/>
                  <a:pt x="123" y="155"/>
                  <a:pt x="121" y="156"/>
                </a:cubicBezTo>
                <a:cubicBezTo>
                  <a:pt x="121" y="155"/>
                  <a:pt x="123" y="153"/>
                  <a:pt x="123" y="153"/>
                </a:cubicBezTo>
                <a:cubicBezTo>
                  <a:pt x="125" y="151"/>
                  <a:pt x="125" y="153"/>
                  <a:pt x="123" y="155"/>
                </a:cubicBezTo>
                <a:cubicBezTo>
                  <a:pt x="123" y="155"/>
                  <a:pt x="127" y="151"/>
                  <a:pt x="125" y="153"/>
                </a:cubicBezTo>
                <a:cubicBezTo>
                  <a:pt x="128" y="151"/>
                  <a:pt x="128" y="151"/>
                  <a:pt x="131" y="148"/>
                </a:cubicBezTo>
                <a:cubicBezTo>
                  <a:pt x="132" y="145"/>
                  <a:pt x="130" y="145"/>
                  <a:pt x="125" y="149"/>
                </a:cubicBezTo>
                <a:cubicBezTo>
                  <a:pt x="120" y="156"/>
                  <a:pt x="111" y="162"/>
                  <a:pt x="106" y="170"/>
                </a:cubicBezTo>
                <a:cubicBezTo>
                  <a:pt x="104" y="170"/>
                  <a:pt x="103" y="171"/>
                  <a:pt x="102" y="172"/>
                </a:cubicBezTo>
                <a:cubicBezTo>
                  <a:pt x="101" y="173"/>
                  <a:pt x="100" y="174"/>
                  <a:pt x="100" y="174"/>
                </a:cubicBezTo>
                <a:cubicBezTo>
                  <a:pt x="100" y="175"/>
                  <a:pt x="100" y="175"/>
                  <a:pt x="99" y="176"/>
                </a:cubicBezTo>
                <a:cubicBezTo>
                  <a:pt x="100" y="176"/>
                  <a:pt x="100" y="176"/>
                  <a:pt x="100" y="175"/>
                </a:cubicBezTo>
                <a:cubicBezTo>
                  <a:pt x="101" y="176"/>
                  <a:pt x="99" y="176"/>
                  <a:pt x="100" y="177"/>
                </a:cubicBezTo>
                <a:cubicBezTo>
                  <a:pt x="99" y="176"/>
                  <a:pt x="98" y="175"/>
                  <a:pt x="97" y="175"/>
                </a:cubicBezTo>
                <a:cubicBezTo>
                  <a:pt x="97" y="175"/>
                  <a:pt x="97" y="176"/>
                  <a:pt x="97" y="176"/>
                </a:cubicBezTo>
                <a:cubicBezTo>
                  <a:pt x="97" y="175"/>
                  <a:pt x="96" y="177"/>
                  <a:pt x="96" y="176"/>
                </a:cubicBezTo>
                <a:cubicBezTo>
                  <a:pt x="97" y="175"/>
                  <a:pt x="97" y="174"/>
                  <a:pt x="98" y="175"/>
                </a:cubicBezTo>
                <a:cubicBezTo>
                  <a:pt x="98" y="174"/>
                  <a:pt x="97" y="174"/>
                  <a:pt x="98" y="174"/>
                </a:cubicBezTo>
                <a:cubicBezTo>
                  <a:pt x="97" y="173"/>
                  <a:pt x="96" y="175"/>
                  <a:pt x="95" y="176"/>
                </a:cubicBezTo>
                <a:cubicBezTo>
                  <a:pt x="95" y="176"/>
                  <a:pt x="95" y="177"/>
                  <a:pt x="94" y="177"/>
                </a:cubicBezTo>
                <a:cubicBezTo>
                  <a:pt x="95" y="178"/>
                  <a:pt x="95" y="177"/>
                  <a:pt x="96" y="177"/>
                </a:cubicBezTo>
                <a:cubicBezTo>
                  <a:pt x="95" y="178"/>
                  <a:pt x="95" y="178"/>
                  <a:pt x="94" y="178"/>
                </a:cubicBezTo>
                <a:cubicBezTo>
                  <a:pt x="94" y="179"/>
                  <a:pt x="95" y="179"/>
                  <a:pt x="95" y="179"/>
                </a:cubicBezTo>
                <a:cubicBezTo>
                  <a:pt x="94" y="179"/>
                  <a:pt x="92" y="179"/>
                  <a:pt x="92" y="180"/>
                </a:cubicBezTo>
                <a:cubicBezTo>
                  <a:pt x="92" y="180"/>
                  <a:pt x="92" y="180"/>
                  <a:pt x="93" y="180"/>
                </a:cubicBezTo>
                <a:cubicBezTo>
                  <a:pt x="93" y="180"/>
                  <a:pt x="93" y="181"/>
                  <a:pt x="93" y="181"/>
                </a:cubicBezTo>
                <a:cubicBezTo>
                  <a:pt x="92" y="181"/>
                  <a:pt x="92" y="180"/>
                  <a:pt x="92" y="181"/>
                </a:cubicBezTo>
                <a:cubicBezTo>
                  <a:pt x="91" y="181"/>
                  <a:pt x="92" y="181"/>
                  <a:pt x="92" y="181"/>
                </a:cubicBezTo>
                <a:cubicBezTo>
                  <a:pt x="92" y="182"/>
                  <a:pt x="91" y="181"/>
                  <a:pt x="91" y="182"/>
                </a:cubicBezTo>
                <a:cubicBezTo>
                  <a:pt x="90" y="182"/>
                  <a:pt x="90" y="183"/>
                  <a:pt x="89" y="183"/>
                </a:cubicBezTo>
                <a:cubicBezTo>
                  <a:pt x="89" y="183"/>
                  <a:pt x="90" y="182"/>
                  <a:pt x="90" y="183"/>
                </a:cubicBezTo>
                <a:cubicBezTo>
                  <a:pt x="89" y="183"/>
                  <a:pt x="89" y="183"/>
                  <a:pt x="88" y="183"/>
                </a:cubicBezTo>
                <a:cubicBezTo>
                  <a:pt x="87" y="184"/>
                  <a:pt x="88" y="184"/>
                  <a:pt x="88" y="184"/>
                </a:cubicBezTo>
                <a:cubicBezTo>
                  <a:pt x="87" y="184"/>
                  <a:pt x="87" y="186"/>
                  <a:pt x="86" y="186"/>
                </a:cubicBezTo>
                <a:cubicBezTo>
                  <a:pt x="86" y="186"/>
                  <a:pt x="86" y="186"/>
                  <a:pt x="86" y="186"/>
                </a:cubicBezTo>
                <a:cubicBezTo>
                  <a:pt x="86" y="186"/>
                  <a:pt x="86" y="186"/>
                  <a:pt x="85" y="186"/>
                </a:cubicBezTo>
                <a:cubicBezTo>
                  <a:pt x="85" y="186"/>
                  <a:pt x="86" y="186"/>
                  <a:pt x="86" y="186"/>
                </a:cubicBezTo>
                <a:cubicBezTo>
                  <a:pt x="84" y="188"/>
                  <a:pt x="83" y="190"/>
                  <a:pt x="81" y="192"/>
                </a:cubicBezTo>
                <a:cubicBezTo>
                  <a:pt x="81" y="192"/>
                  <a:pt x="81" y="192"/>
                  <a:pt x="81" y="192"/>
                </a:cubicBezTo>
                <a:cubicBezTo>
                  <a:pt x="81" y="193"/>
                  <a:pt x="82" y="192"/>
                  <a:pt x="81" y="193"/>
                </a:cubicBezTo>
                <a:cubicBezTo>
                  <a:pt x="81" y="193"/>
                  <a:pt x="81" y="193"/>
                  <a:pt x="81" y="193"/>
                </a:cubicBezTo>
                <a:cubicBezTo>
                  <a:pt x="80" y="193"/>
                  <a:pt x="80" y="194"/>
                  <a:pt x="80" y="193"/>
                </a:cubicBezTo>
                <a:cubicBezTo>
                  <a:pt x="79" y="193"/>
                  <a:pt x="81" y="192"/>
                  <a:pt x="80" y="192"/>
                </a:cubicBezTo>
                <a:cubicBezTo>
                  <a:pt x="80" y="191"/>
                  <a:pt x="80" y="192"/>
                  <a:pt x="80" y="192"/>
                </a:cubicBezTo>
                <a:cubicBezTo>
                  <a:pt x="79" y="191"/>
                  <a:pt x="80" y="191"/>
                  <a:pt x="81" y="190"/>
                </a:cubicBezTo>
                <a:cubicBezTo>
                  <a:pt x="81" y="191"/>
                  <a:pt x="80" y="191"/>
                  <a:pt x="81" y="191"/>
                </a:cubicBezTo>
                <a:cubicBezTo>
                  <a:pt x="81" y="191"/>
                  <a:pt x="82" y="191"/>
                  <a:pt x="82" y="190"/>
                </a:cubicBezTo>
                <a:cubicBezTo>
                  <a:pt x="82" y="190"/>
                  <a:pt x="81" y="191"/>
                  <a:pt x="81" y="190"/>
                </a:cubicBezTo>
                <a:cubicBezTo>
                  <a:pt x="81" y="189"/>
                  <a:pt x="82" y="190"/>
                  <a:pt x="82" y="190"/>
                </a:cubicBezTo>
                <a:cubicBezTo>
                  <a:pt x="83" y="189"/>
                  <a:pt x="82" y="189"/>
                  <a:pt x="81" y="189"/>
                </a:cubicBezTo>
                <a:cubicBezTo>
                  <a:pt x="81" y="189"/>
                  <a:pt x="81" y="190"/>
                  <a:pt x="81" y="190"/>
                </a:cubicBezTo>
                <a:cubicBezTo>
                  <a:pt x="80" y="190"/>
                  <a:pt x="82" y="188"/>
                  <a:pt x="82" y="188"/>
                </a:cubicBezTo>
                <a:cubicBezTo>
                  <a:pt x="83" y="188"/>
                  <a:pt x="82" y="189"/>
                  <a:pt x="82" y="189"/>
                </a:cubicBezTo>
                <a:cubicBezTo>
                  <a:pt x="83" y="189"/>
                  <a:pt x="83" y="188"/>
                  <a:pt x="83" y="189"/>
                </a:cubicBezTo>
                <a:cubicBezTo>
                  <a:pt x="83" y="188"/>
                  <a:pt x="83" y="188"/>
                  <a:pt x="83" y="187"/>
                </a:cubicBezTo>
                <a:cubicBezTo>
                  <a:pt x="86" y="183"/>
                  <a:pt x="86" y="183"/>
                  <a:pt x="86" y="183"/>
                </a:cubicBezTo>
                <a:cubicBezTo>
                  <a:pt x="86" y="184"/>
                  <a:pt x="86" y="183"/>
                  <a:pt x="87" y="184"/>
                </a:cubicBezTo>
                <a:cubicBezTo>
                  <a:pt x="87" y="183"/>
                  <a:pt x="87" y="183"/>
                  <a:pt x="86" y="183"/>
                </a:cubicBezTo>
                <a:cubicBezTo>
                  <a:pt x="87" y="183"/>
                  <a:pt x="86" y="182"/>
                  <a:pt x="87" y="182"/>
                </a:cubicBezTo>
                <a:cubicBezTo>
                  <a:pt x="87" y="182"/>
                  <a:pt x="87" y="182"/>
                  <a:pt x="87" y="183"/>
                </a:cubicBezTo>
                <a:cubicBezTo>
                  <a:pt x="88" y="182"/>
                  <a:pt x="87" y="182"/>
                  <a:pt x="87" y="182"/>
                </a:cubicBezTo>
                <a:cubicBezTo>
                  <a:pt x="89" y="179"/>
                  <a:pt x="92" y="175"/>
                  <a:pt x="95" y="172"/>
                </a:cubicBezTo>
                <a:cubicBezTo>
                  <a:pt x="95" y="172"/>
                  <a:pt x="95" y="172"/>
                  <a:pt x="95" y="172"/>
                </a:cubicBezTo>
                <a:cubicBezTo>
                  <a:pt x="95" y="172"/>
                  <a:pt x="95" y="171"/>
                  <a:pt x="95" y="171"/>
                </a:cubicBezTo>
                <a:cubicBezTo>
                  <a:pt x="95" y="170"/>
                  <a:pt x="95" y="171"/>
                  <a:pt x="95" y="171"/>
                </a:cubicBezTo>
                <a:cubicBezTo>
                  <a:pt x="95" y="171"/>
                  <a:pt x="95" y="171"/>
                  <a:pt x="95" y="170"/>
                </a:cubicBezTo>
                <a:cubicBezTo>
                  <a:pt x="94" y="170"/>
                  <a:pt x="94" y="170"/>
                  <a:pt x="94" y="171"/>
                </a:cubicBezTo>
                <a:cubicBezTo>
                  <a:pt x="93" y="170"/>
                  <a:pt x="94" y="169"/>
                  <a:pt x="95" y="169"/>
                </a:cubicBezTo>
                <a:cubicBezTo>
                  <a:pt x="95" y="169"/>
                  <a:pt x="94" y="169"/>
                  <a:pt x="95" y="170"/>
                </a:cubicBezTo>
                <a:cubicBezTo>
                  <a:pt x="95" y="170"/>
                  <a:pt x="95" y="169"/>
                  <a:pt x="95" y="169"/>
                </a:cubicBezTo>
                <a:cubicBezTo>
                  <a:pt x="96" y="170"/>
                  <a:pt x="95" y="170"/>
                  <a:pt x="95" y="170"/>
                </a:cubicBezTo>
                <a:cubicBezTo>
                  <a:pt x="96" y="170"/>
                  <a:pt x="96" y="170"/>
                  <a:pt x="96" y="170"/>
                </a:cubicBezTo>
                <a:cubicBezTo>
                  <a:pt x="96" y="168"/>
                  <a:pt x="103" y="164"/>
                  <a:pt x="102" y="163"/>
                </a:cubicBezTo>
                <a:cubicBezTo>
                  <a:pt x="105" y="161"/>
                  <a:pt x="102" y="163"/>
                  <a:pt x="105" y="161"/>
                </a:cubicBezTo>
                <a:cubicBezTo>
                  <a:pt x="107" y="157"/>
                  <a:pt x="113" y="152"/>
                  <a:pt x="118" y="147"/>
                </a:cubicBezTo>
                <a:cubicBezTo>
                  <a:pt x="116" y="151"/>
                  <a:pt x="121" y="145"/>
                  <a:pt x="123" y="143"/>
                </a:cubicBezTo>
                <a:cubicBezTo>
                  <a:pt x="123" y="143"/>
                  <a:pt x="123" y="143"/>
                  <a:pt x="123" y="143"/>
                </a:cubicBezTo>
                <a:cubicBezTo>
                  <a:pt x="124" y="142"/>
                  <a:pt x="124" y="143"/>
                  <a:pt x="126" y="141"/>
                </a:cubicBezTo>
                <a:cubicBezTo>
                  <a:pt x="124" y="141"/>
                  <a:pt x="130" y="137"/>
                  <a:pt x="128" y="138"/>
                </a:cubicBezTo>
                <a:cubicBezTo>
                  <a:pt x="129" y="136"/>
                  <a:pt x="131" y="136"/>
                  <a:pt x="131" y="136"/>
                </a:cubicBezTo>
                <a:cubicBezTo>
                  <a:pt x="132" y="135"/>
                  <a:pt x="131" y="135"/>
                  <a:pt x="131" y="135"/>
                </a:cubicBezTo>
                <a:cubicBezTo>
                  <a:pt x="133" y="134"/>
                  <a:pt x="133" y="133"/>
                  <a:pt x="136" y="131"/>
                </a:cubicBezTo>
                <a:cubicBezTo>
                  <a:pt x="135" y="132"/>
                  <a:pt x="136" y="132"/>
                  <a:pt x="137" y="131"/>
                </a:cubicBezTo>
                <a:cubicBezTo>
                  <a:pt x="141" y="128"/>
                  <a:pt x="136" y="130"/>
                  <a:pt x="139" y="128"/>
                </a:cubicBezTo>
                <a:cubicBezTo>
                  <a:pt x="138" y="128"/>
                  <a:pt x="136" y="130"/>
                  <a:pt x="135" y="130"/>
                </a:cubicBezTo>
                <a:cubicBezTo>
                  <a:pt x="134" y="131"/>
                  <a:pt x="134" y="132"/>
                  <a:pt x="134" y="132"/>
                </a:cubicBezTo>
                <a:cubicBezTo>
                  <a:pt x="130" y="134"/>
                  <a:pt x="128" y="137"/>
                  <a:pt x="123" y="141"/>
                </a:cubicBezTo>
                <a:cubicBezTo>
                  <a:pt x="122" y="141"/>
                  <a:pt x="121" y="143"/>
                  <a:pt x="122" y="141"/>
                </a:cubicBezTo>
                <a:cubicBezTo>
                  <a:pt x="121" y="142"/>
                  <a:pt x="120" y="143"/>
                  <a:pt x="117" y="145"/>
                </a:cubicBezTo>
                <a:cubicBezTo>
                  <a:pt x="121" y="141"/>
                  <a:pt x="127" y="135"/>
                  <a:pt x="130" y="134"/>
                </a:cubicBezTo>
                <a:cubicBezTo>
                  <a:pt x="131" y="133"/>
                  <a:pt x="130" y="132"/>
                  <a:pt x="131" y="132"/>
                </a:cubicBezTo>
                <a:cubicBezTo>
                  <a:pt x="129" y="133"/>
                  <a:pt x="130" y="133"/>
                  <a:pt x="128" y="135"/>
                </a:cubicBezTo>
                <a:cubicBezTo>
                  <a:pt x="131" y="131"/>
                  <a:pt x="126" y="134"/>
                  <a:pt x="127" y="132"/>
                </a:cubicBezTo>
                <a:cubicBezTo>
                  <a:pt x="125" y="133"/>
                  <a:pt x="125" y="133"/>
                  <a:pt x="125" y="133"/>
                </a:cubicBezTo>
                <a:cubicBezTo>
                  <a:pt x="124" y="134"/>
                  <a:pt x="127" y="133"/>
                  <a:pt x="125" y="135"/>
                </a:cubicBezTo>
                <a:cubicBezTo>
                  <a:pt x="126" y="134"/>
                  <a:pt x="126" y="134"/>
                  <a:pt x="126" y="134"/>
                </a:cubicBezTo>
                <a:cubicBezTo>
                  <a:pt x="113" y="146"/>
                  <a:pt x="113" y="146"/>
                  <a:pt x="113" y="146"/>
                </a:cubicBezTo>
                <a:cubicBezTo>
                  <a:pt x="112" y="146"/>
                  <a:pt x="112" y="146"/>
                  <a:pt x="113" y="145"/>
                </a:cubicBezTo>
                <a:cubicBezTo>
                  <a:pt x="111" y="147"/>
                  <a:pt x="111" y="147"/>
                  <a:pt x="111" y="147"/>
                </a:cubicBezTo>
                <a:cubicBezTo>
                  <a:pt x="111" y="148"/>
                  <a:pt x="112" y="146"/>
                  <a:pt x="113" y="146"/>
                </a:cubicBezTo>
                <a:cubicBezTo>
                  <a:pt x="113" y="147"/>
                  <a:pt x="111" y="147"/>
                  <a:pt x="110" y="148"/>
                </a:cubicBezTo>
                <a:cubicBezTo>
                  <a:pt x="106" y="153"/>
                  <a:pt x="106" y="153"/>
                  <a:pt x="106" y="153"/>
                </a:cubicBezTo>
                <a:cubicBezTo>
                  <a:pt x="106" y="150"/>
                  <a:pt x="103" y="155"/>
                  <a:pt x="100" y="157"/>
                </a:cubicBezTo>
                <a:cubicBezTo>
                  <a:pt x="101" y="156"/>
                  <a:pt x="104" y="154"/>
                  <a:pt x="104" y="152"/>
                </a:cubicBezTo>
                <a:cubicBezTo>
                  <a:pt x="108" y="149"/>
                  <a:pt x="109" y="148"/>
                  <a:pt x="111" y="145"/>
                </a:cubicBezTo>
                <a:cubicBezTo>
                  <a:pt x="110" y="145"/>
                  <a:pt x="109" y="147"/>
                  <a:pt x="108" y="148"/>
                </a:cubicBezTo>
                <a:cubicBezTo>
                  <a:pt x="108" y="145"/>
                  <a:pt x="106" y="148"/>
                  <a:pt x="103" y="152"/>
                </a:cubicBezTo>
                <a:cubicBezTo>
                  <a:pt x="105" y="150"/>
                  <a:pt x="103" y="150"/>
                  <a:pt x="101" y="151"/>
                </a:cubicBezTo>
                <a:cubicBezTo>
                  <a:pt x="103" y="149"/>
                  <a:pt x="103" y="149"/>
                  <a:pt x="104" y="149"/>
                </a:cubicBezTo>
                <a:cubicBezTo>
                  <a:pt x="105" y="148"/>
                  <a:pt x="105" y="147"/>
                  <a:pt x="107" y="145"/>
                </a:cubicBezTo>
                <a:cubicBezTo>
                  <a:pt x="108" y="144"/>
                  <a:pt x="108" y="146"/>
                  <a:pt x="109" y="144"/>
                </a:cubicBezTo>
                <a:cubicBezTo>
                  <a:pt x="111" y="142"/>
                  <a:pt x="109" y="141"/>
                  <a:pt x="113" y="139"/>
                </a:cubicBezTo>
                <a:cubicBezTo>
                  <a:pt x="113" y="139"/>
                  <a:pt x="111" y="141"/>
                  <a:pt x="111" y="141"/>
                </a:cubicBezTo>
                <a:cubicBezTo>
                  <a:pt x="114" y="139"/>
                  <a:pt x="114" y="138"/>
                  <a:pt x="113" y="138"/>
                </a:cubicBezTo>
                <a:cubicBezTo>
                  <a:pt x="115" y="136"/>
                  <a:pt x="115" y="137"/>
                  <a:pt x="115" y="137"/>
                </a:cubicBezTo>
                <a:cubicBezTo>
                  <a:pt x="115" y="136"/>
                  <a:pt x="118" y="134"/>
                  <a:pt x="118" y="133"/>
                </a:cubicBezTo>
                <a:cubicBezTo>
                  <a:pt x="118" y="133"/>
                  <a:pt x="116" y="134"/>
                  <a:pt x="115" y="135"/>
                </a:cubicBezTo>
                <a:cubicBezTo>
                  <a:pt x="116" y="134"/>
                  <a:pt x="116" y="134"/>
                  <a:pt x="117" y="132"/>
                </a:cubicBezTo>
                <a:cubicBezTo>
                  <a:pt x="115" y="134"/>
                  <a:pt x="115" y="134"/>
                  <a:pt x="116" y="132"/>
                </a:cubicBezTo>
                <a:cubicBezTo>
                  <a:pt x="115" y="132"/>
                  <a:pt x="115" y="132"/>
                  <a:pt x="115" y="132"/>
                </a:cubicBezTo>
                <a:cubicBezTo>
                  <a:pt x="114" y="133"/>
                  <a:pt x="113" y="134"/>
                  <a:pt x="112" y="135"/>
                </a:cubicBezTo>
                <a:cubicBezTo>
                  <a:pt x="111" y="136"/>
                  <a:pt x="112" y="134"/>
                  <a:pt x="109" y="137"/>
                </a:cubicBezTo>
                <a:cubicBezTo>
                  <a:pt x="111" y="135"/>
                  <a:pt x="109" y="136"/>
                  <a:pt x="110" y="134"/>
                </a:cubicBezTo>
                <a:cubicBezTo>
                  <a:pt x="112" y="133"/>
                  <a:pt x="110" y="133"/>
                  <a:pt x="111" y="133"/>
                </a:cubicBezTo>
                <a:cubicBezTo>
                  <a:pt x="112" y="131"/>
                  <a:pt x="115" y="128"/>
                  <a:pt x="116" y="127"/>
                </a:cubicBezTo>
                <a:cubicBezTo>
                  <a:pt x="118" y="126"/>
                  <a:pt x="119" y="125"/>
                  <a:pt x="120" y="126"/>
                </a:cubicBezTo>
                <a:cubicBezTo>
                  <a:pt x="121" y="125"/>
                  <a:pt x="121" y="124"/>
                  <a:pt x="121" y="124"/>
                </a:cubicBezTo>
                <a:cubicBezTo>
                  <a:pt x="121" y="124"/>
                  <a:pt x="119" y="125"/>
                  <a:pt x="119" y="124"/>
                </a:cubicBezTo>
                <a:cubicBezTo>
                  <a:pt x="122" y="121"/>
                  <a:pt x="125" y="119"/>
                  <a:pt x="126" y="117"/>
                </a:cubicBezTo>
                <a:cubicBezTo>
                  <a:pt x="127" y="116"/>
                  <a:pt x="127" y="116"/>
                  <a:pt x="128" y="116"/>
                </a:cubicBezTo>
                <a:cubicBezTo>
                  <a:pt x="142" y="104"/>
                  <a:pt x="148" y="99"/>
                  <a:pt x="162" y="88"/>
                </a:cubicBezTo>
                <a:cubicBezTo>
                  <a:pt x="163" y="89"/>
                  <a:pt x="163" y="89"/>
                  <a:pt x="164" y="88"/>
                </a:cubicBezTo>
                <a:cubicBezTo>
                  <a:pt x="166" y="86"/>
                  <a:pt x="163" y="88"/>
                  <a:pt x="163" y="88"/>
                </a:cubicBezTo>
                <a:cubicBezTo>
                  <a:pt x="175" y="79"/>
                  <a:pt x="184" y="73"/>
                  <a:pt x="197" y="65"/>
                </a:cubicBezTo>
                <a:cubicBezTo>
                  <a:pt x="197" y="65"/>
                  <a:pt x="196" y="65"/>
                  <a:pt x="195" y="66"/>
                </a:cubicBezTo>
                <a:cubicBezTo>
                  <a:pt x="196" y="65"/>
                  <a:pt x="197" y="65"/>
                  <a:pt x="199" y="63"/>
                </a:cubicBezTo>
                <a:cubicBezTo>
                  <a:pt x="199" y="64"/>
                  <a:pt x="199" y="64"/>
                  <a:pt x="201" y="63"/>
                </a:cubicBezTo>
                <a:cubicBezTo>
                  <a:pt x="202" y="63"/>
                  <a:pt x="201" y="62"/>
                  <a:pt x="201" y="62"/>
                </a:cubicBezTo>
                <a:cubicBezTo>
                  <a:pt x="203" y="61"/>
                  <a:pt x="203" y="61"/>
                  <a:pt x="203" y="62"/>
                </a:cubicBezTo>
                <a:cubicBezTo>
                  <a:pt x="207" y="60"/>
                  <a:pt x="211" y="58"/>
                  <a:pt x="214" y="56"/>
                </a:cubicBezTo>
                <a:cubicBezTo>
                  <a:pt x="213" y="56"/>
                  <a:pt x="212" y="57"/>
                  <a:pt x="210" y="57"/>
                </a:cubicBezTo>
                <a:cubicBezTo>
                  <a:pt x="214" y="54"/>
                  <a:pt x="214" y="57"/>
                  <a:pt x="222" y="53"/>
                </a:cubicBezTo>
                <a:cubicBezTo>
                  <a:pt x="222" y="52"/>
                  <a:pt x="218" y="54"/>
                  <a:pt x="217" y="54"/>
                </a:cubicBezTo>
                <a:cubicBezTo>
                  <a:pt x="219" y="52"/>
                  <a:pt x="216" y="54"/>
                  <a:pt x="216" y="53"/>
                </a:cubicBezTo>
                <a:cubicBezTo>
                  <a:pt x="215" y="53"/>
                  <a:pt x="214" y="54"/>
                  <a:pt x="214" y="54"/>
                </a:cubicBezTo>
                <a:cubicBezTo>
                  <a:pt x="212" y="54"/>
                  <a:pt x="215" y="53"/>
                  <a:pt x="210" y="56"/>
                </a:cubicBezTo>
                <a:cubicBezTo>
                  <a:pt x="211" y="54"/>
                  <a:pt x="217" y="52"/>
                  <a:pt x="219" y="50"/>
                </a:cubicBezTo>
                <a:cubicBezTo>
                  <a:pt x="220" y="50"/>
                  <a:pt x="219" y="51"/>
                  <a:pt x="221" y="50"/>
                </a:cubicBezTo>
                <a:cubicBezTo>
                  <a:pt x="227" y="46"/>
                  <a:pt x="237" y="41"/>
                  <a:pt x="245" y="39"/>
                </a:cubicBezTo>
                <a:cubicBezTo>
                  <a:pt x="246" y="40"/>
                  <a:pt x="242" y="40"/>
                  <a:pt x="241" y="41"/>
                </a:cubicBezTo>
                <a:cubicBezTo>
                  <a:pt x="242" y="41"/>
                  <a:pt x="244" y="40"/>
                  <a:pt x="245" y="40"/>
                </a:cubicBezTo>
                <a:cubicBezTo>
                  <a:pt x="247" y="39"/>
                  <a:pt x="249" y="39"/>
                  <a:pt x="254" y="37"/>
                </a:cubicBezTo>
                <a:cubicBezTo>
                  <a:pt x="252" y="37"/>
                  <a:pt x="247" y="38"/>
                  <a:pt x="253" y="36"/>
                </a:cubicBezTo>
                <a:cubicBezTo>
                  <a:pt x="252" y="36"/>
                  <a:pt x="250" y="37"/>
                  <a:pt x="251" y="36"/>
                </a:cubicBezTo>
                <a:cubicBezTo>
                  <a:pt x="252" y="36"/>
                  <a:pt x="254" y="35"/>
                  <a:pt x="255" y="35"/>
                </a:cubicBezTo>
                <a:cubicBezTo>
                  <a:pt x="257" y="35"/>
                  <a:pt x="255" y="34"/>
                  <a:pt x="258" y="33"/>
                </a:cubicBezTo>
                <a:cubicBezTo>
                  <a:pt x="259" y="34"/>
                  <a:pt x="259" y="34"/>
                  <a:pt x="259" y="34"/>
                </a:cubicBezTo>
                <a:cubicBezTo>
                  <a:pt x="263" y="32"/>
                  <a:pt x="265" y="32"/>
                  <a:pt x="267" y="31"/>
                </a:cubicBezTo>
                <a:cubicBezTo>
                  <a:pt x="273" y="28"/>
                  <a:pt x="273" y="30"/>
                  <a:pt x="279" y="27"/>
                </a:cubicBezTo>
                <a:cubicBezTo>
                  <a:pt x="280" y="27"/>
                  <a:pt x="279" y="27"/>
                  <a:pt x="279" y="28"/>
                </a:cubicBezTo>
                <a:cubicBezTo>
                  <a:pt x="282" y="27"/>
                  <a:pt x="285" y="26"/>
                  <a:pt x="285" y="25"/>
                </a:cubicBezTo>
                <a:cubicBezTo>
                  <a:pt x="288" y="26"/>
                  <a:pt x="294" y="23"/>
                  <a:pt x="301" y="22"/>
                </a:cubicBezTo>
                <a:cubicBezTo>
                  <a:pt x="301" y="21"/>
                  <a:pt x="301" y="21"/>
                  <a:pt x="301" y="21"/>
                </a:cubicBezTo>
                <a:cubicBezTo>
                  <a:pt x="301" y="21"/>
                  <a:pt x="297" y="22"/>
                  <a:pt x="296" y="22"/>
                </a:cubicBezTo>
                <a:cubicBezTo>
                  <a:pt x="298" y="21"/>
                  <a:pt x="297" y="22"/>
                  <a:pt x="298" y="21"/>
                </a:cubicBezTo>
                <a:cubicBezTo>
                  <a:pt x="301" y="20"/>
                  <a:pt x="301" y="20"/>
                  <a:pt x="301" y="20"/>
                </a:cubicBezTo>
                <a:cubicBezTo>
                  <a:pt x="301" y="20"/>
                  <a:pt x="297" y="21"/>
                  <a:pt x="297" y="21"/>
                </a:cubicBezTo>
                <a:cubicBezTo>
                  <a:pt x="300" y="19"/>
                  <a:pt x="301" y="19"/>
                  <a:pt x="305" y="18"/>
                </a:cubicBezTo>
                <a:cubicBezTo>
                  <a:pt x="305" y="19"/>
                  <a:pt x="307" y="18"/>
                  <a:pt x="306" y="19"/>
                </a:cubicBezTo>
                <a:cubicBezTo>
                  <a:pt x="308" y="18"/>
                  <a:pt x="309" y="17"/>
                  <a:pt x="309" y="18"/>
                </a:cubicBezTo>
                <a:cubicBezTo>
                  <a:pt x="316" y="16"/>
                  <a:pt x="316" y="16"/>
                  <a:pt x="322" y="15"/>
                </a:cubicBezTo>
                <a:cubicBezTo>
                  <a:pt x="325" y="15"/>
                  <a:pt x="325" y="14"/>
                  <a:pt x="327" y="13"/>
                </a:cubicBezTo>
                <a:cubicBezTo>
                  <a:pt x="329" y="12"/>
                  <a:pt x="329" y="13"/>
                  <a:pt x="330" y="13"/>
                </a:cubicBezTo>
                <a:cubicBezTo>
                  <a:pt x="332" y="13"/>
                  <a:pt x="332" y="12"/>
                  <a:pt x="334" y="12"/>
                </a:cubicBezTo>
                <a:cubicBezTo>
                  <a:pt x="336" y="12"/>
                  <a:pt x="338" y="11"/>
                  <a:pt x="338" y="12"/>
                </a:cubicBezTo>
                <a:cubicBezTo>
                  <a:pt x="337" y="12"/>
                  <a:pt x="338" y="12"/>
                  <a:pt x="337" y="12"/>
                </a:cubicBezTo>
                <a:cubicBezTo>
                  <a:pt x="337" y="12"/>
                  <a:pt x="336" y="12"/>
                  <a:pt x="336" y="12"/>
                </a:cubicBezTo>
                <a:cubicBezTo>
                  <a:pt x="336" y="13"/>
                  <a:pt x="340" y="11"/>
                  <a:pt x="341" y="12"/>
                </a:cubicBezTo>
                <a:cubicBezTo>
                  <a:pt x="343" y="12"/>
                  <a:pt x="337" y="12"/>
                  <a:pt x="340" y="11"/>
                </a:cubicBezTo>
                <a:cubicBezTo>
                  <a:pt x="342" y="11"/>
                  <a:pt x="342" y="11"/>
                  <a:pt x="342" y="11"/>
                </a:cubicBezTo>
                <a:cubicBezTo>
                  <a:pt x="344" y="11"/>
                  <a:pt x="344" y="11"/>
                  <a:pt x="345" y="11"/>
                </a:cubicBezTo>
                <a:cubicBezTo>
                  <a:pt x="346" y="10"/>
                  <a:pt x="340" y="11"/>
                  <a:pt x="342" y="10"/>
                </a:cubicBezTo>
                <a:cubicBezTo>
                  <a:pt x="347" y="10"/>
                  <a:pt x="347" y="10"/>
                  <a:pt x="347" y="10"/>
                </a:cubicBezTo>
                <a:cubicBezTo>
                  <a:pt x="347" y="9"/>
                  <a:pt x="347" y="9"/>
                  <a:pt x="345" y="9"/>
                </a:cubicBezTo>
                <a:cubicBezTo>
                  <a:pt x="349" y="8"/>
                  <a:pt x="350" y="10"/>
                  <a:pt x="354" y="10"/>
                </a:cubicBezTo>
                <a:cubicBezTo>
                  <a:pt x="356" y="10"/>
                  <a:pt x="358" y="9"/>
                  <a:pt x="360" y="9"/>
                </a:cubicBezTo>
                <a:cubicBezTo>
                  <a:pt x="361" y="9"/>
                  <a:pt x="359" y="9"/>
                  <a:pt x="361" y="9"/>
                </a:cubicBezTo>
                <a:cubicBezTo>
                  <a:pt x="360" y="9"/>
                  <a:pt x="359" y="9"/>
                  <a:pt x="358" y="9"/>
                </a:cubicBezTo>
                <a:cubicBezTo>
                  <a:pt x="355" y="8"/>
                  <a:pt x="363" y="8"/>
                  <a:pt x="360" y="8"/>
                </a:cubicBezTo>
                <a:cubicBezTo>
                  <a:pt x="361" y="7"/>
                  <a:pt x="362" y="9"/>
                  <a:pt x="364" y="8"/>
                </a:cubicBezTo>
                <a:cubicBezTo>
                  <a:pt x="367" y="8"/>
                  <a:pt x="362" y="8"/>
                  <a:pt x="363" y="7"/>
                </a:cubicBezTo>
                <a:cubicBezTo>
                  <a:pt x="364" y="7"/>
                  <a:pt x="365" y="7"/>
                  <a:pt x="365" y="7"/>
                </a:cubicBezTo>
                <a:cubicBezTo>
                  <a:pt x="366" y="7"/>
                  <a:pt x="367" y="8"/>
                  <a:pt x="367" y="8"/>
                </a:cubicBezTo>
                <a:cubicBezTo>
                  <a:pt x="367" y="9"/>
                  <a:pt x="370" y="8"/>
                  <a:pt x="371" y="9"/>
                </a:cubicBezTo>
                <a:cubicBezTo>
                  <a:pt x="374" y="8"/>
                  <a:pt x="371" y="8"/>
                  <a:pt x="372" y="8"/>
                </a:cubicBezTo>
                <a:cubicBezTo>
                  <a:pt x="372" y="7"/>
                  <a:pt x="371" y="8"/>
                  <a:pt x="371" y="8"/>
                </a:cubicBezTo>
                <a:cubicBezTo>
                  <a:pt x="371" y="7"/>
                  <a:pt x="379" y="9"/>
                  <a:pt x="381" y="7"/>
                </a:cubicBezTo>
                <a:cubicBezTo>
                  <a:pt x="384" y="7"/>
                  <a:pt x="386" y="8"/>
                  <a:pt x="390" y="7"/>
                </a:cubicBezTo>
                <a:cubicBezTo>
                  <a:pt x="390" y="7"/>
                  <a:pt x="389" y="7"/>
                  <a:pt x="390" y="7"/>
                </a:cubicBezTo>
                <a:cubicBezTo>
                  <a:pt x="387" y="6"/>
                  <a:pt x="389" y="6"/>
                  <a:pt x="386" y="5"/>
                </a:cubicBezTo>
                <a:cubicBezTo>
                  <a:pt x="388" y="6"/>
                  <a:pt x="389" y="7"/>
                  <a:pt x="391" y="6"/>
                </a:cubicBezTo>
                <a:cubicBezTo>
                  <a:pt x="392" y="6"/>
                  <a:pt x="392" y="7"/>
                  <a:pt x="394" y="7"/>
                </a:cubicBezTo>
                <a:cubicBezTo>
                  <a:pt x="395" y="7"/>
                  <a:pt x="395" y="6"/>
                  <a:pt x="395" y="6"/>
                </a:cubicBezTo>
                <a:cubicBezTo>
                  <a:pt x="396" y="6"/>
                  <a:pt x="399" y="6"/>
                  <a:pt x="397" y="6"/>
                </a:cubicBezTo>
                <a:cubicBezTo>
                  <a:pt x="401" y="5"/>
                  <a:pt x="402" y="7"/>
                  <a:pt x="401" y="7"/>
                </a:cubicBezTo>
                <a:cubicBezTo>
                  <a:pt x="408" y="7"/>
                  <a:pt x="400" y="5"/>
                  <a:pt x="400" y="4"/>
                </a:cubicBezTo>
                <a:cubicBezTo>
                  <a:pt x="402" y="5"/>
                  <a:pt x="404" y="4"/>
                  <a:pt x="401" y="4"/>
                </a:cubicBezTo>
                <a:cubicBezTo>
                  <a:pt x="406" y="3"/>
                  <a:pt x="402" y="5"/>
                  <a:pt x="407" y="5"/>
                </a:cubicBezTo>
                <a:cubicBezTo>
                  <a:pt x="411" y="4"/>
                  <a:pt x="406" y="3"/>
                  <a:pt x="410" y="3"/>
                </a:cubicBezTo>
                <a:cubicBezTo>
                  <a:pt x="408" y="2"/>
                  <a:pt x="400" y="3"/>
                  <a:pt x="399" y="2"/>
                </a:cubicBezTo>
                <a:cubicBezTo>
                  <a:pt x="400" y="1"/>
                  <a:pt x="404" y="2"/>
                  <a:pt x="404" y="2"/>
                </a:cubicBezTo>
                <a:cubicBezTo>
                  <a:pt x="407" y="2"/>
                  <a:pt x="407" y="1"/>
                  <a:pt x="412" y="2"/>
                </a:cubicBezTo>
                <a:cubicBezTo>
                  <a:pt x="411" y="2"/>
                  <a:pt x="413" y="2"/>
                  <a:pt x="412" y="3"/>
                </a:cubicBezTo>
                <a:cubicBezTo>
                  <a:pt x="415" y="3"/>
                  <a:pt x="415" y="1"/>
                  <a:pt x="419" y="1"/>
                </a:cubicBezTo>
                <a:cubicBezTo>
                  <a:pt x="417" y="2"/>
                  <a:pt x="416" y="2"/>
                  <a:pt x="421" y="2"/>
                </a:cubicBezTo>
                <a:cubicBezTo>
                  <a:pt x="420" y="3"/>
                  <a:pt x="417" y="3"/>
                  <a:pt x="417" y="2"/>
                </a:cubicBezTo>
                <a:cubicBezTo>
                  <a:pt x="416" y="2"/>
                  <a:pt x="416" y="3"/>
                  <a:pt x="415" y="3"/>
                </a:cubicBezTo>
                <a:cubicBezTo>
                  <a:pt x="414" y="3"/>
                  <a:pt x="417" y="3"/>
                  <a:pt x="417" y="4"/>
                </a:cubicBezTo>
                <a:cubicBezTo>
                  <a:pt x="419" y="4"/>
                  <a:pt x="418" y="3"/>
                  <a:pt x="416" y="3"/>
                </a:cubicBezTo>
                <a:cubicBezTo>
                  <a:pt x="417" y="3"/>
                  <a:pt x="421" y="3"/>
                  <a:pt x="421" y="4"/>
                </a:cubicBezTo>
                <a:cubicBezTo>
                  <a:pt x="418" y="4"/>
                  <a:pt x="427" y="5"/>
                  <a:pt x="424" y="5"/>
                </a:cubicBezTo>
                <a:cubicBezTo>
                  <a:pt x="427" y="5"/>
                  <a:pt x="427" y="6"/>
                  <a:pt x="430" y="6"/>
                </a:cubicBezTo>
                <a:cubicBezTo>
                  <a:pt x="426" y="5"/>
                  <a:pt x="427" y="5"/>
                  <a:pt x="425" y="4"/>
                </a:cubicBezTo>
                <a:cubicBezTo>
                  <a:pt x="426" y="4"/>
                  <a:pt x="428" y="4"/>
                  <a:pt x="430" y="4"/>
                </a:cubicBezTo>
                <a:cubicBezTo>
                  <a:pt x="427" y="4"/>
                  <a:pt x="430" y="4"/>
                  <a:pt x="428" y="4"/>
                </a:cubicBezTo>
                <a:cubicBezTo>
                  <a:pt x="429" y="5"/>
                  <a:pt x="432" y="5"/>
                  <a:pt x="433" y="5"/>
                </a:cubicBezTo>
                <a:cubicBezTo>
                  <a:pt x="434" y="5"/>
                  <a:pt x="431" y="5"/>
                  <a:pt x="431" y="4"/>
                </a:cubicBezTo>
                <a:cubicBezTo>
                  <a:pt x="432" y="4"/>
                  <a:pt x="438" y="5"/>
                  <a:pt x="438" y="5"/>
                </a:cubicBezTo>
                <a:cubicBezTo>
                  <a:pt x="442" y="6"/>
                  <a:pt x="445" y="6"/>
                  <a:pt x="453" y="7"/>
                </a:cubicBezTo>
                <a:cubicBezTo>
                  <a:pt x="453" y="7"/>
                  <a:pt x="452" y="7"/>
                  <a:pt x="451" y="7"/>
                </a:cubicBezTo>
                <a:cubicBezTo>
                  <a:pt x="451" y="7"/>
                  <a:pt x="453" y="7"/>
                  <a:pt x="453" y="7"/>
                </a:cubicBezTo>
                <a:cubicBezTo>
                  <a:pt x="452" y="8"/>
                  <a:pt x="450" y="7"/>
                  <a:pt x="447" y="6"/>
                </a:cubicBezTo>
                <a:cubicBezTo>
                  <a:pt x="447" y="7"/>
                  <a:pt x="447" y="7"/>
                  <a:pt x="447" y="7"/>
                </a:cubicBezTo>
                <a:cubicBezTo>
                  <a:pt x="448" y="7"/>
                  <a:pt x="453" y="8"/>
                  <a:pt x="453" y="9"/>
                </a:cubicBezTo>
                <a:cubicBezTo>
                  <a:pt x="454" y="8"/>
                  <a:pt x="456" y="7"/>
                  <a:pt x="453" y="6"/>
                </a:cubicBezTo>
                <a:cubicBezTo>
                  <a:pt x="454" y="6"/>
                  <a:pt x="457" y="7"/>
                  <a:pt x="455" y="6"/>
                </a:cubicBezTo>
                <a:cubicBezTo>
                  <a:pt x="456" y="6"/>
                  <a:pt x="458" y="7"/>
                  <a:pt x="460" y="7"/>
                </a:cubicBezTo>
                <a:cubicBezTo>
                  <a:pt x="460" y="7"/>
                  <a:pt x="459" y="7"/>
                  <a:pt x="458" y="6"/>
                </a:cubicBezTo>
                <a:cubicBezTo>
                  <a:pt x="460" y="6"/>
                  <a:pt x="465" y="7"/>
                  <a:pt x="465" y="6"/>
                </a:cubicBezTo>
                <a:cubicBezTo>
                  <a:pt x="466" y="7"/>
                  <a:pt x="466" y="7"/>
                  <a:pt x="465" y="7"/>
                </a:cubicBezTo>
                <a:cubicBezTo>
                  <a:pt x="466" y="7"/>
                  <a:pt x="469" y="8"/>
                  <a:pt x="468" y="8"/>
                </a:cubicBezTo>
                <a:cubicBezTo>
                  <a:pt x="466" y="8"/>
                  <a:pt x="466" y="8"/>
                  <a:pt x="463" y="7"/>
                </a:cubicBezTo>
                <a:cubicBezTo>
                  <a:pt x="463" y="8"/>
                  <a:pt x="464" y="8"/>
                  <a:pt x="464" y="8"/>
                </a:cubicBezTo>
                <a:cubicBezTo>
                  <a:pt x="468" y="9"/>
                  <a:pt x="467" y="8"/>
                  <a:pt x="470" y="9"/>
                </a:cubicBezTo>
                <a:cubicBezTo>
                  <a:pt x="470" y="8"/>
                  <a:pt x="473" y="8"/>
                  <a:pt x="477" y="9"/>
                </a:cubicBezTo>
                <a:cubicBezTo>
                  <a:pt x="476" y="10"/>
                  <a:pt x="474" y="9"/>
                  <a:pt x="471" y="9"/>
                </a:cubicBezTo>
                <a:cubicBezTo>
                  <a:pt x="472" y="9"/>
                  <a:pt x="472" y="10"/>
                  <a:pt x="472" y="10"/>
                </a:cubicBezTo>
                <a:cubicBezTo>
                  <a:pt x="473" y="10"/>
                  <a:pt x="475" y="10"/>
                  <a:pt x="476" y="10"/>
                </a:cubicBezTo>
                <a:cubicBezTo>
                  <a:pt x="478" y="10"/>
                  <a:pt x="478" y="11"/>
                  <a:pt x="478" y="11"/>
                </a:cubicBezTo>
                <a:cubicBezTo>
                  <a:pt x="479" y="11"/>
                  <a:pt x="481" y="11"/>
                  <a:pt x="483" y="12"/>
                </a:cubicBezTo>
                <a:cubicBezTo>
                  <a:pt x="483" y="11"/>
                  <a:pt x="484" y="11"/>
                  <a:pt x="482" y="11"/>
                </a:cubicBezTo>
                <a:cubicBezTo>
                  <a:pt x="483" y="10"/>
                  <a:pt x="485" y="11"/>
                  <a:pt x="484" y="12"/>
                </a:cubicBezTo>
                <a:cubicBezTo>
                  <a:pt x="485" y="12"/>
                  <a:pt x="486" y="11"/>
                  <a:pt x="487" y="12"/>
                </a:cubicBezTo>
                <a:cubicBezTo>
                  <a:pt x="487" y="12"/>
                  <a:pt x="485" y="10"/>
                  <a:pt x="490" y="11"/>
                </a:cubicBezTo>
                <a:cubicBezTo>
                  <a:pt x="490" y="10"/>
                  <a:pt x="485" y="10"/>
                  <a:pt x="484" y="9"/>
                </a:cubicBezTo>
                <a:cubicBezTo>
                  <a:pt x="482" y="9"/>
                  <a:pt x="481" y="9"/>
                  <a:pt x="482" y="9"/>
                </a:cubicBezTo>
                <a:cubicBezTo>
                  <a:pt x="480" y="9"/>
                  <a:pt x="481" y="9"/>
                  <a:pt x="478" y="8"/>
                </a:cubicBezTo>
                <a:cubicBezTo>
                  <a:pt x="478" y="8"/>
                  <a:pt x="482" y="9"/>
                  <a:pt x="481" y="7"/>
                </a:cubicBezTo>
                <a:cubicBezTo>
                  <a:pt x="484" y="8"/>
                  <a:pt x="482" y="8"/>
                  <a:pt x="482" y="8"/>
                </a:cubicBezTo>
                <a:cubicBezTo>
                  <a:pt x="486" y="9"/>
                  <a:pt x="486" y="9"/>
                  <a:pt x="489" y="9"/>
                </a:cubicBezTo>
                <a:cubicBezTo>
                  <a:pt x="489" y="9"/>
                  <a:pt x="487" y="9"/>
                  <a:pt x="487" y="8"/>
                </a:cubicBezTo>
                <a:cubicBezTo>
                  <a:pt x="491" y="9"/>
                  <a:pt x="493" y="10"/>
                  <a:pt x="496" y="11"/>
                </a:cubicBezTo>
                <a:cubicBezTo>
                  <a:pt x="495" y="11"/>
                  <a:pt x="495" y="10"/>
                  <a:pt x="495" y="11"/>
                </a:cubicBezTo>
                <a:cubicBezTo>
                  <a:pt x="496" y="11"/>
                  <a:pt x="499" y="12"/>
                  <a:pt x="499" y="11"/>
                </a:cubicBezTo>
                <a:cubicBezTo>
                  <a:pt x="500" y="12"/>
                  <a:pt x="500" y="12"/>
                  <a:pt x="501" y="13"/>
                </a:cubicBezTo>
                <a:cubicBezTo>
                  <a:pt x="505" y="13"/>
                  <a:pt x="510" y="15"/>
                  <a:pt x="512" y="16"/>
                </a:cubicBezTo>
                <a:cubicBezTo>
                  <a:pt x="514" y="17"/>
                  <a:pt x="512" y="15"/>
                  <a:pt x="510" y="14"/>
                </a:cubicBezTo>
                <a:cubicBezTo>
                  <a:pt x="510" y="14"/>
                  <a:pt x="516" y="16"/>
                  <a:pt x="514" y="16"/>
                </a:cubicBezTo>
                <a:cubicBezTo>
                  <a:pt x="516" y="17"/>
                  <a:pt x="519" y="18"/>
                  <a:pt x="520" y="18"/>
                </a:cubicBezTo>
                <a:cubicBezTo>
                  <a:pt x="519" y="17"/>
                  <a:pt x="518" y="17"/>
                  <a:pt x="517" y="17"/>
                </a:cubicBezTo>
                <a:cubicBezTo>
                  <a:pt x="520" y="17"/>
                  <a:pt x="527" y="19"/>
                  <a:pt x="532" y="21"/>
                </a:cubicBezTo>
                <a:cubicBezTo>
                  <a:pt x="529" y="19"/>
                  <a:pt x="537" y="22"/>
                  <a:pt x="537" y="22"/>
                </a:cubicBezTo>
                <a:cubicBezTo>
                  <a:pt x="539" y="22"/>
                  <a:pt x="538" y="23"/>
                  <a:pt x="540" y="23"/>
                </a:cubicBezTo>
                <a:cubicBezTo>
                  <a:pt x="539" y="23"/>
                  <a:pt x="538" y="23"/>
                  <a:pt x="536" y="22"/>
                </a:cubicBezTo>
                <a:cubicBezTo>
                  <a:pt x="536" y="23"/>
                  <a:pt x="543" y="25"/>
                  <a:pt x="545" y="25"/>
                </a:cubicBezTo>
                <a:cubicBezTo>
                  <a:pt x="545" y="25"/>
                  <a:pt x="542" y="25"/>
                  <a:pt x="540" y="24"/>
                </a:cubicBezTo>
                <a:cubicBezTo>
                  <a:pt x="543" y="24"/>
                  <a:pt x="547" y="25"/>
                  <a:pt x="551" y="27"/>
                </a:cubicBezTo>
                <a:cubicBezTo>
                  <a:pt x="551" y="27"/>
                  <a:pt x="550" y="27"/>
                  <a:pt x="552" y="28"/>
                </a:cubicBezTo>
                <a:cubicBezTo>
                  <a:pt x="551" y="28"/>
                  <a:pt x="549" y="26"/>
                  <a:pt x="549" y="27"/>
                </a:cubicBezTo>
                <a:cubicBezTo>
                  <a:pt x="550" y="28"/>
                  <a:pt x="552" y="28"/>
                  <a:pt x="552" y="29"/>
                </a:cubicBezTo>
                <a:cubicBezTo>
                  <a:pt x="554" y="30"/>
                  <a:pt x="550" y="28"/>
                  <a:pt x="551" y="29"/>
                </a:cubicBezTo>
                <a:cubicBezTo>
                  <a:pt x="555" y="29"/>
                  <a:pt x="555" y="30"/>
                  <a:pt x="558" y="30"/>
                </a:cubicBezTo>
                <a:cubicBezTo>
                  <a:pt x="562" y="32"/>
                  <a:pt x="569" y="34"/>
                  <a:pt x="569" y="35"/>
                </a:cubicBezTo>
                <a:cubicBezTo>
                  <a:pt x="571" y="36"/>
                  <a:pt x="570" y="35"/>
                  <a:pt x="571" y="35"/>
                </a:cubicBezTo>
                <a:cubicBezTo>
                  <a:pt x="572" y="36"/>
                  <a:pt x="575" y="37"/>
                  <a:pt x="573" y="37"/>
                </a:cubicBezTo>
                <a:cubicBezTo>
                  <a:pt x="575" y="38"/>
                  <a:pt x="575" y="38"/>
                  <a:pt x="577" y="39"/>
                </a:cubicBezTo>
                <a:cubicBezTo>
                  <a:pt x="577" y="39"/>
                  <a:pt x="575" y="39"/>
                  <a:pt x="576" y="39"/>
                </a:cubicBezTo>
                <a:cubicBezTo>
                  <a:pt x="578" y="40"/>
                  <a:pt x="578" y="39"/>
                  <a:pt x="579" y="39"/>
                </a:cubicBezTo>
                <a:cubicBezTo>
                  <a:pt x="579" y="38"/>
                  <a:pt x="576" y="38"/>
                  <a:pt x="576" y="38"/>
                </a:cubicBezTo>
                <a:cubicBezTo>
                  <a:pt x="576" y="37"/>
                  <a:pt x="580" y="39"/>
                  <a:pt x="579" y="39"/>
                </a:cubicBezTo>
                <a:cubicBezTo>
                  <a:pt x="581" y="40"/>
                  <a:pt x="581" y="40"/>
                  <a:pt x="583" y="40"/>
                </a:cubicBezTo>
                <a:cubicBezTo>
                  <a:pt x="586" y="42"/>
                  <a:pt x="586" y="42"/>
                  <a:pt x="589" y="44"/>
                </a:cubicBezTo>
                <a:cubicBezTo>
                  <a:pt x="587" y="43"/>
                  <a:pt x="587" y="42"/>
                  <a:pt x="586" y="42"/>
                </a:cubicBezTo>
                <a:cubicBezTo>
                  <a:pt x="585" y="40"/>
                  <a:pt x="593" y="44"/>
                  <a:pt x="594" y="45"/>
                </a:cubicBezTo>
                <a:cubicBezTo>
                  <a:pt x="594" y="45"/>
                  <a:pt x="591" y="43"/>
                  <a:pt x="590" y="43"/>
                </a:cubicBezTo>
                <a:cubicBezTo>
                  <a:pt x="592" y="45"/>
                  <a:pt x="596" y="46"/>
                  <a:pt x="598" y="48"/>
                </a:cubicBezTo>
                <a:cubicBezTo>
                  <a:pt x="600" y="49"/>
                  <a:pt x="597" y="46"/>
                  <a:pt x="599" y="47"/>
                </a:cubicBezTo>
                <a:cubicBezTo>
                  <a:pt x="600" y="48"/>
                  <a:pt x="601" y="49"/>
                  <a:pt x="603" y="50"/>
                </a:cubicBezTo>
                <a:cubicBezTo>
                  <a:pt x="603" y="50"/>
                  <a:pt x="606" y="52"/>
                  <a:pt x="606" y="51"/>
                </a:cubicBezTo>
                <a:cubicBezTo>
                  <a:pt x="612" y="54"/>
                  <a:pt x="615" y="56"/>
                  <a:pt x="620" y="59"/>
                </a:cubicBezTo>
                <a:cubicBezTo>
                  <a:pt x="619" y="58"/>
                  <a:pt x="619" y="59"/>
                  <a:pt x="619" y="59"/>
                </a:cubicBezTo>
                <a:cubicBezTo>
                  <a:pt x="624" y="60"/>
                  <a:pt x="634" y="67"/>
                  <a:pt x="640" y="71"/>
                </a:cubicBezTo>
                <a:cubicBezTo>
                  <a:pt x="642" y="72"/>
                  <a:pt x="641" y="71"/>
                  <a:pt x="643" y="73"/>
                </a:cubicBezTo>
                <a:cubicBezTo>
                  <a:pt x="643" y="73"/>
                  <a:pt x="643" y="73"/>
                  <a:pt x="644" y="73"/>
                </a:cubicBezTo>
                <a:cubicBezTo>
                  <a:pt x="644" y="73"/>
                  <a:pt x="643" y="72"/>
                  <a:pt x="642" y="72"/>
                </a:cubicBezTo>
                <a:cubicBezTo>
                  <a:pt x="645" y="73"/>
                  <a:pt x="651" y="78"/>
                  <a:pt x="653" y="78"/>
                </a:cubicBezTo>
                <a:cubicBezTo>
                  <a:pt x="655" y="80"/>
                  <a:pt x="658" y="83"/>
                  <a:pt x="661" y="84"/>
                </a:cubicBezTo>
                <a:cubicBezTo>
                  <a:pt x="665" y="87"/>
                  <a:pt x="675" y="94"/>
                  <a:pt x="680" y="98"/>
                </a:cubicBezTo>
                <a:cubicBezTo>
                  <a:pt x="680" y="98"/>
                  <a:pt x="679" y="97"/>
                  <a:pt x="679" y="98"/>
                </a:cubicBezTo>
                <a:cubicBezTo>
                  <a:pt x="681" y="99"/>
                  <a:pt x="682" y="100"/>
                  <a:pt x="684" y="102"/>
                </a:cubicBezTo>
                <a:cubicBezTo>
                  <a:pt x="685" y="102"/>
                  <a:pt x="683" y="101"/>
                  <a:pt x="684" y="101"/>
                </a:cubicBezTo>
                <a:cubicBezTo>
                  <a:pt x="688" y="104"/>
                  <a:pt x="693" y="109"/>
                  <a:pt x="699" y="114"/>
                </a:cubicBezTo>
                <a:cubicBezTo>
                  <a:pt x="698" y="114"/>
                  <a:pt x="698" y="114"/>
                  <a:pt x="699" y="115"/>
                </a:cubicBezTo>
                <a:cubicBezTo>
                  <a:pt x="701" y="117"/>
                  <a:pt x="702" y="118"/>
                  <a:pt x="703" y="118"/>
                </a:cubicBezTo>
                <a:cubicBezTo>
                  <a:pt x="705" y="120"/>
                  <a:pt x="704" y="119"/>
                  <a:pt x="705" y="120"/>
                </a:cubicBezTo>
                <a:cubicBezTo>
                  <a:pt x="707" y="122"/>
                  <a:pt x="704" y="119"/>
                  <a:pt x="705" y="119"/>
                </a:cubicBezTo>
                <a:cubicBezTo>
                  <a:pt x="707" y="121"/>
                  <a:pt x="707" y="121"/>
                  <a:pt x="709" y="123"/>
                </a:cubicBezTo>
                <a:cubicBezTo>
                  <a:pt x="705" y="121"/>
                  <a:pt x="715" y="129"/>
                  <a:pt x="718" y="132"/>
                </a:cubicBezTo>
                <a:cubicBezTo>
                  <a:pt x="716" y="131"/>
                  <a:pt x="717" y="131"/>
                  <a:pt x="716" y="129"/>
                </a:cubicBezTo>
                <a:cubicBezTo>
                  <a:pt x="716" y="129"/>
                  <a:pt x="717" y="130"/>
                  <a:pt x="717" y="130"/>
                </a:cubicBezTo>
                <a:cubicBezTo>
                  <a:pt x="722" y="135"/>
                  <a:pt x="722" y="134"/>
                  <a:pt x="723" y="137"/>
                </a:cubicBezTo>
                <a:cubicBezTo>
                  <a:pt x="724" y="138"/>
                  <a:pt x="723" y="136"/>
                  <a:pt x="724" y="136"/>
                </a:cubicBezTo>
                <a:cubicBezTo>
                  <a:pt x="727" y="139"/>
                  <a:pt x="727" y="140"/>
                  <a:pt x="728" y="141"/>
                </a:cubicBezTo>
                <a:cubicBezTo>
                  <a:pt x="729" y="142"/>
                  <a:pt x="732" y="144"/>
                  <a:pt x="732" y="145"/>
                </a:cubicBezTo>
                <a:cubicBezTo>
                  <a:pt x="732" y="146"/>
                  <a:pt x="735" y="148"/>
                  <a:pt x="734" y="148"/>
                </a:cubicBezTo>
                <a:cubicBezTo>
                  <a:pt x="736" y="149"/>
                  <a:pt x="736" y="149"/>
                  <a:pt x="737" y="150"/>
                </a:cubicBezTo>
                <a:cubicBezTo>
                  <a:pt x="738" y="150"/>
                  <a:pt x="735" y="148"/>
                  <a:pt x="734" y="147"/>
                </a:cubicBezTo>
                <a:cubicBezTo>
                  <a:pt x="736" y="147"/>
                  <a:pt x="734" y="144"/>
                  <a:pt x="736" y="144"/>
                </a:cubicBezTo>
                <a:cubicBezTo>
                  <a:pt x="739" y="150"/>
                  <a:pt x="741" y="155"/>
                  <a:pt x="745" y="161"/>
                </a:cubicBezTo>
                <a:cubicBezTo>
                  <a:pt x="747" y="163"/>
                  <a:pt x="742" y="157"/>
                  <a:pt x="747" y="162"/>
                </a:cubicBezTo>
                <a:cubicBezTo>
                  <a:pt x="747" y="161"/>
                  <a:pt x="745" y="159"/>
                  <a:pt x="746" y="160"/>
                </a:cubicBezTo>
                <a:cubicBezTo>
                  <a:pt x="744" y="157"/>
                  <a:pt x="744" y="158"/>
                  <a:pt x="743" y="156"/>
                </a:cubicBezTo>
                <a:cubicBezTo>
                  <a:pt x="743" y="156"/>
                  <a:pt x="745" y="158"/>
                  <a:pt x="746" y="159"/>
                </a:cubicBezTo>
                <a:cubicBezTo>
                  <a:pt x="746" y="159"/>
                  <a:pt x="745" y="156"/>
                  <a:pt x="747" y="158"/>
                </a:cubicBezTo>
                <a:cubicBezTo>
                  <a:pt x="746" y="156"/>
                  <a:pt x="744" y="153"/>
                  <a:pt x="745" y="154"/>
                </a:cubicBezTo>
                <a:cubicBezTo>
                  <a:pt x="747" y="156"/>
                  <a:pt x="748" y="158"/>
                  <a:pt x="749" y="159"/>
                </a:cubicBezTo>
                <a:cubicBezTo>
                  <a:pt x="749" y="160"/>
                  <a:pt x="752" y="165"/>
                  <a:pt x="750" y="164"/>
                </a:cubicBezTo>
                <a:cubicBezTo>
                  <a:pt x="752" y="166"/>
                  <a:pt x="751" y="167"/>
                  <a:pt x="751" y="167"/>
                </a:cubicBezTo>
                <a:cubicBezTo>
                  <a:pt x="753" y="170"/>
                  <a:pt x="756" y="173"/>
                  <a:pt x="757" y="174"/>
                </a:cubicBezTo>
                <a:cubicBezTo>
                  <a:pt x="757" y="173"/>
                  <a:pt x="755" y="172"/>
                  <a:pt x="754" y="170"/>
                </a:cubicBezTo>
                <a:cubicBezTo>
                  <a:pt x="754" y="168"/>
                  <a:pt x="759" y="172"/>
                  <a:pt x="756" y="168"/>
                </a:cubicBezTo>
                <a:cubicBezTo>
                  <a:pt x="757" y="169"/>
                  <a:pt x="757" y="170"/>
                  <a:pt x="759" y="173"/>
                </a:cubicBezTo>
                <a:cubicBezTo>
                  <a:pt x="759" y="174"/>
                  <a:pt x="757" y="173"/>
                  <a:pt x="760" y="177"/>
                </a:cubicBezTo>
                <a:cubicBezTo>
                  <a:pt x="759" y="176"/>
                  <a:pt x="759" y="175"/>
                  <a:pt x="758" y="175"/>
                </a:cubicBezTo>
                <a:cubicBezTo>
                  <a:pt x="760" y="177"/>
                  <a:pt x="760" y="179"/>
                  <a:pt x="762" y="181"/>
                </a:cubicBezTo>
                <a:cubicBezTo>
                  <a:pt x="762" y="182"/>
                  <a:pt x="762" y="181"/>
                  <a:pt x="764" y="182"/>
                </a:cubicBezTo>
                <a:cubicBezTo>
                  <a:pt x="765" y="184"/>
                  <a:pt x="766" y="187"/>
                  <a:pt x="767" y="186"/>
                </a:cubicBezTo>
                <a:cubicBezTo>
                  <a:pt x="768" y="186"/>
                  <a:pt x="765" y="183"/>
                  <a:pt x="764" y="182"/>
                </a:cubicBezTo>
                <a:cubicBezTo>
                  <a:pt x="762" y="178"/>
                  <a:pt x="767" y="183"/>
                  <a:pt x="764" y="178"/>
                </a:cubicBezTo>
                <a:cubicBezTo>
                  <a:pt x="766" y="180"/>
                  <a:pt x="766" y="181"/>
                  <a:pt x="766" y="179"/>
                </a:cubicBezTo>
                <a:cubicBezTo>
                  <a:pt x="767" y="180"/>
                  <a:pt x="768" y="181"/>
                  <a:pt x="768" y="181"/>
                </a:cubicBezTo>
                <a:cubicBezTo>
                  <a:pt x="770" y="185"/>
                  <a:pt x="768" y="190"/>
                  <a:pt x="774" y="194"/>
                </a:cubicBezTo>
                <a:cubicBezTo>
                  <a:pt x="773" y="192"/>
                  <a:pt x="774" y="192"/>
                  <a:pt x="776" y="194"/>
                </a:cubicBezTo>
                <a:cubicBezTo>
                  <a:pt x="775" y="192"/>
                  <a:pt x="774" y="188"/>
                  <a:pt x="776" y="190"/>
                </a:cubicBezTo>
                <a:cubicBezTo>
                  <a:pt x="782" y="200"/>
                  <a:pt x="774" y="198"/>
                  <a:pt x="781" y="209"/>
                </a:cubicBezTo>
                <a:cubicBezTo>
                  <a:pt x="782" y="211"/>
                  <a:pt x="782" y="210"/>
                  <a:pt x="784" y="211"/>
                </a:cubicBezTo>
                <a:cubicBezTo>
                  <a:pt x="782" y="207"/>
                  <a:pt x="785" y="207"/>
                  <a:pt x="785" y="203"/>
                </a:cubicBezTo>
                <a:cubicBezTo>
                  <a:pt x="789" y="210"/>
                  <a:pt x="784" y="206"/>
                  <a:pt x="788" y="212"/>
                </a:cubicBezTo>
                <a:cubicBezTo>
                  <a:pt x="786" y="212"/>
                  <a:pt x="788" y="216"/>
                  <a:pt x="786" y="217"/>
                </a:cubicBezTo>
                <a:cubicBezTo>
                  <a:pt x="787" y="218"/>
                  <a:pt x="788" y="218"/>
                  <a:pt x="789" y="220"/>
                </a:cubicBezTo>
                <a:cubicBezTo>
                  <a:pt x="788" y="220"/>
                  <a:pt x="787" y="218"/>
                  <a:pt x="787" y="219"/>
                </a:cubicBezTo>
                <a:cubicBezTo>
                  <a:pt x="788" y="221"/>
                  <a:pt x="789" y="223"/>
                  <a:pt x="791" y="226"/>
                </a:cubicBezTo>
                <a:cubicBezTo>
                  <a:pt x="793" y="227"/>
                  <a:pt x="790" y="222"/>
                  <a:pt x="793" y="224"/>
                </a:cubicBezTo>
                <a:cubicBezTo>
                  <a:pt x="792" y="220"/>
                  <a:pt x="793" y="220"/>
                  <a:pt x="795" y="221"/>
                </a:cubicBezTo>
                <a:cubicBezTo>
                  <a:pt x="798" y="227"/>
                  <a:pt x="796" y="231"/>
                  <a:pt x="795" y="230"/>
                </a:cubicBezTo>
                <a:cubicBezTo>
                  <a:pt x="795" y="231"/>
                  <a:pt x="796" y="233"/>
                  <a:pt x="796" y="234"/>
                </a:cubicBezTo>
                <a:cubicBezTo>
                  <a:pt x="793" y="231"/>
                  <a:pt x="796" y="239"/>
                  <a:pt x="792" y="235"/>
                </a:cubicBezTo>
                <a:cubicBezTo>
                  <a:pt x="794" y="238"/>
                  <a:pt x="793" y="237"/>
                  <a:pt x="792" y="236"/>
                </a:cubicBezTo>
                <a:cubicBezTo>
                  <a:pt x="794" y="240"/>
                  <a:pt x="794" y="243"/>
                  <a:pt x="797" y="248"/>
                </a:cubicBezTo>
                <a:cubicBezTo>
                  <a:pt x="797" y="246"/>
                  <a:pt x="797" y="245"/>
                  <a:pt x="799" y="248"/>
                </a:cubicBezTo>
                <a:cubicBezTo>
                  <a:pt x="799" y="247"/>
                  <a:pt x="798" y="246"/>
                  <a:pt x="798" y="245"/>
                </a:cubicBezTo>
                <a:cubicBezTo>
                  <a:pt x="798" y="244"/>
                  <a:pt x="799" y="247"/>
                  <a:pt x="800" y="247"/>
                </a:cubicBezTo>
                <a:cubicBezTo>
                  <a:pt x="800" y="246"/>
                  <a:pt x="799" y="246"/>
                  <a:pt x="798" y="244"/>
                </a:cubicBezTo>
                <a:cubicBezTo>
                  <a:pt x="799" y="244"/>
                  <a:pt x="800" y="246"/>
                  <a:pt x="800" y="246"/>
                </a:cubicBezTo>
                <a:cubicBezTo>
                  <a:pt x="802" y="250"/>
                  <a:pt x="800" y="249"/>
                  <a:pt x="801" y="252"/>
                </a:cubicBezTo>
                <a:cubicBezTo>
                  <a:pt x="799" y="250"/>
                  <a:pt x="800" y="252"/>
                  <a:pt x="799" y="251"/>
                </a:cubicBezTo>
                <a:cubicBezTo>
                  <a:pt x="800" y="252"/>
                  <a:pt x="801" y="254"/>
                  <a:pt x="802" y="256"/>
                </a:cubicBezTo>
                <a:cubicBezTo>
                  <a:pt x="800" y="254"/>
                  <a:pt x="800" y="256"/>
                  <a:pt x="799" y="255"/>
                </a:cubicBezTo>
                <a:cubicBezTo>
                  <a:pt x="799" y="256"/>
                  <a:pt x="800" y="257"/>
                  <a:pt x="800" y="258"/>
                </a:cubicBezTo>
                <a:cubicBezTo>
                  <a:pt x="798" y="257"/>
                  <a:pt x="797" y="261"/>
                  <a:pt x="794" y="257"/>
                </a:cubicBezTo>
                <a:cubicBezTo>
                  <a:pt x="794" y="258"/>
                  <a:pt x="795" y="260"/>
                  <a:pt x="794" y="260"/>
                </a:cubicBezTo>
                <a:cubicBezTo>
                  <a:pt x="792" y="255"/>
                  <a:pt x="791" y="256"/>
                  <a:pt x="790" y="256"/>
                </a:cubicBezTo>
                <a:cubicBezTo>
                  <a:pt x="792" y="259"/>
                  <a:pt x="794" y="261"/>
                  <a:pt x="795" y="265"/>
                </a:cubicBezTo>
                <a:cubicBezTo>
                  <a:pt x="793" y="262"/>
                  <a:pt x="795" y="266"/>
                  <a:pt x="793" y="262"/>
                </a:cubicBezTo>
                <a:cubicBezTo>
                  <a:pt x="792" y="267"/>
                  <a:pt x="790" y="268"/>
                  <a:pt x="787" y="266"/>
                </a:cubicBezTo>
                <a:cubicBezTo>
                  <a:pt x="786" y="263"/>
                  <a:pt x="784" y="260"/>
                  <a:pt x="784" y="259"/>
                </a:cubicBezTo>
                <a:cubicBezTo>
                  <a:pt x="784" y="258"/>
                  <a:pt x="783" y="258"/>
                  <a:pt x="783" y="257"/>
                </a:cubicBezTo>
                <a:cubicBezTo>
                  <a:pt x="783" y="257"/>
                  <a:pt x="783" y="258"/>
                  <a:pt x="784" y="259"/>
                </a:cubicBezTo>
                <a:cubicBezTo>
                  <a:pt x="783" y="258"/>
                  <a:pt x="782" y="256"/>
                  <a:pt x="782" y="255"/>
                </a:cubicBezTo>
                <a:close/>
                <a:moveTo>
                  <a:pt x="340" y="50"/>
                </a:moveTo>
                <a:cubicBezTo>
                  <a:pt x="338" y="51"/>
                  <a:pt x="336" y="51"/>
                  <a:pt x="336" y="51"/>
                </a:cubicBezTo>
                <a:cubicBezTo>
                  <a:pt x="338" y="51"/>
                  <a:pt x="340" y="51"/>
                  <a:pt x="340" y="50"/>
                </a:cubicBezTo>
                <a:close/>
                <a:moveTo>
                  <a:pt x="236" y="74"/>
                </a:moveTo>
                <a:cubicBezTo>
                  <a:pt x="236" y="74"/>
                  <a:pt x="235" y="75"/>
                  <a:pt x="235" y="74"/>
                </a:cubicBezTo>
                <a:cubicBezTo>
                  <a:pt x="234" y="75"/>
                  <a:pt x="233" y="75"/>
                  <a:pt x="233" y="76"/>
                </a:cubicBezTo>
                <a:cubicBezTo>
                  <a:pt x="236" y="75"/>
                  <a:pt x="230" y="77"/>
                  <a:pt x="232" y="77"/>
                </a:cubicBezTo>
                <a:cubicBezTo>
                  <a:pt x="234" y="76"/>
                  <a:pt x="235" y="75"/>
                  <a:pt x="236" y="74"/>
                </a:cubicBezTo>
                <a:close/>
                <a:moveTo>
                  <a:pt x="231" y="76"/>
                </a:moveTo>
                <a:cubicBezTo>
                  <a:pt x="232" y="75"/>
                  <a:pt x="233" y="76"/>
                  <a:pt x="234" y="74"/>
                </a:cubicBezTo>
                <a:cubicBezTo>
                  <a:pt x="234" y="75"/>
                  <a:pt x="236" y="72"/>
                  <a:pt x="237" y="71"/>
                </a:cubicBezTo>
                <a:cubicBezTo>
                  <a:pt x="233" y="73"/>
                  <a:pt x="233" y="74"/>
                  <a:pt x="231" y="76"/>
                </a:cubicBezTo>
                <a:close/>
                <a:moveTo>
                  <a:pt x="162" y="116"/>
                </a:moveTo>
                <a:cubicBezTo>
                  <a:pt x="164" y="115"/>
                  <a:pt x="164" y="115"/>
                  <a:pt x="164" y="115"/>
                </a:cubicBezTo>
                <a:cubicBezTo>
                  <a:pt x="162" y="115"/>
                  <a:pt x="165" y="114"/>
                  <a:pt x="167" y="112"/>
                </a:cubicBezTo>
                <a:cubicBezTo>
                  <a:pt x="165" y="113"/>
                  <a:pt x="164" y="114"/>
                  <a:pt x="164" y="114"/>
                </a:cubicBezTo>
                <a:cubicBezTo>
                  <a:pt x="167" y="111"/>
                  <a:pt x="164" y="113"/>
                  <a:pt x="165" y="111"/>
                </a:cubicBezTo>
                <a:cubicBezTo>
                  <a:pt x="164" y="112"/>
                  <a:pt x="162" y="113"/>
                  <a:pt x="162" y="114"/>
                </a:cubicBezTo>
                <a:cubicBezTo>
                  <a:pt x="168" y="110"/>
                  <a:pt x="160" y="115"/>
                  <a:pt x="162" y="114"/>
                </a:cubicBezTo>
                <a:cubicBezTo>
                  <a:pt x="166" y="112"/>
                  <a:pt x="161" y="116"/>
                  <a:pt x="162" y="116"/>
                </a:cubicBezTo>
                <a:close/>
                <a:moveTo>
                  <a:pt x="132" y="113"/>
                </a:moveTo>
                <a:cubicBezTo>
                  <a:pt x="134" y="112"/>
                  <a:pt x="135" y="111"/>
                  <a:pt x="134" y="111"/>
                </a:cubicBezTo>
                <a:cubicBezTo>
                  <a:pt x="132" y="113"/>
                  <a:pt x="132" y="113"/>
                  <a:pt x="132" y="113"/>
                </a:cubicBezTo>
                <a:close/>
                <a:moveTo>
                  <a:pt x="788" y="254"/>
                </a:moveTo>
                <a:cubicBezTo>
                  <a:pt x="788" y="256"/>
                  <a:pt x="790" y="259"/>
                  <a:pt x="791" y="260"/>
                </a:cubicBezTo>
                <a:cubicBezTo>
                  <a:pt x="790" y="258"/>
                  <a:pt x="789" y="255"/>
                  <a:pt x="788" y="254"/>
                </a:cubicBezTo>
                <a:close/>
                <a:moveTo>
                  <a:pt x="792" y="242"/>
                </a:moveTo>
                <a:cubicBezTo>
                  <a:pt x="793" y="245"/>
                  <a:pt x="794" y="247"/>
                  <a:pt x="796" y="250"/>
                </a:cubicBezTo>
                <a:cubicBezTo>
                  <a:pt x="797" y="249"/>
                  <a:pt x="792" y="240"/>
                  <a:pt x="790" y="237"/>
                </a:cubicBezTo>
                <a:cubicBezTo>
                  <a:pt x="790" y="239"/>
                  <a:pt x="794" y="244"/>
                  <a:pt x="795" y="246"/>
                </a:cubicBezTo>
                <a:cubicBezTo>
                  <a:pt x="794" y="246"/>
                  <a:pt x="793" y="243"/>
                  <a:pt x="792" y="242"/>
                </a:cubicBezTo>
                <a:close/>
                <a:moveTo>
                  <a:pt x="787" y="245"/>
                </a:moveTo>
                <a:cubicBezTo>
                  <a:pt x="787" y="245"/>
                  <a:pt x="787" y="247"/>
                  <a:pt x="786" y="246"/>
                </a:cubicBezTo>
                <a:cubicBezTo>
                  <a:pt x="788" y="248"/>
                  <a:pt x="789" y="252"/>
                  <a:pt x="790" y="253"/>
                </a:cubicBezTo>
                <a:cubicBezTo>
                  <a:pt x="789" y="250"/>
                  <a:pt x="788" y="247"/>
                  <a:pt x="787" y="245"/>
                </a:cubicBezTo>
                <a:close/>
                <a:moveTo>
                  <a:pt x="779" y="256"/>
                </a:moveTo>
                <a:cubicBezTo>
                  <a:pt x="779" y="256"/>
                  <a:pt x="776" y="252"/>
                  <a:pt x="777" y="255"/>
                </a:cubicBezTo>
                <a:cubicBezTo>
                  <a:pt x="778" y="255"/>
                  <a:pt x="778" y="255"/>
                  <a:pt x="779" y="257"/>
                </a:cubicBezTo>
                <a:cubicBezTo>
                  <a:pt x="779" y="258"/>
                  <a:pt x="779" y="258"/>
                  <a:pt x="779" y="258"/>
                </a:cubicBezTo>
                <a:cubicBezTo>
                  <a:pt x="780" y="258"/>
                  <a:pt x="780" y="258"/>
                  <a:pt x="779" y="256"/>
                </a:cubicBezTo>
                <a:close/>
                <a:moveTo>
                  <a:pt x="785" y="244"/>
                </a:moveTo>
                <a:cubicBezTo>
                  <a:pt x="787" y="249"/>
                  <a:pt x="783" y="241"/>
                  <a:pt x="784" y="244"/>
                </a:cubicBezTo>
                <a:cubicBezTo>
                  <a:pt x="786" y="246"/>
                  <a:pt x="784" y="246"/>
                  <a:pt x="785" y="247"/>
                </a:cubicBezTo>
                <a:cubicBezTo>
                  <a:pt x="785" y="246"/>
                  <a:pt x="787" y="249"/>
                  <a:pt x="787" y="249"/>
                </a:cubicBezTo>
                <a:cubicBezTo>
                  <a:pt x="786" y="247"/>
                  <a:pt x="786" y="245"/>
                  <a:pt x="785" y="244"/>
                </a:cubicBezTo>
                <a:close/>
                <a:moveTo>
                  <a:pt x="789" y="230"/>
                </a:moveTo>
                <a:cubicBezTo>
                  <a:pt x="790" y="231"/>
                  <a:pt x="791" y="232"/>
                  <a:pt x="792" y="233"/>
                </a:cubicBezTo>
                <a:cubicBezTo>
                  <a:pt x="790" y="230"/>
                  <a:pt x="789" y="228"/>
                  <a:pt x="790" y="229"/>
                </a:cubicBezTo>
                <a:cubicBezTo>
                  <a:pt x="788" y="225"/>
                  <a:pt x="789" y="224"/>
                  <a:pt x="787" y="222"/>
                </a:cubicBezTo>
                <a:cubicBezTo>
                  <a:pt x="787" y="222"/>
                  <a:pt x="787" y="224"/>
                  <a:pt x="786" y="224"/>
                </a:cubicBezTo>
                <a:cubicBezTo>
                  <a:pt x="788" y="225"/>
                  <a:pt x="788" y="226"/>
                  <a:pt x="789" y="227"/>
                </a:cubicBezTo>
                <a:cubicBezTo>
                  <a:pt x="789" y="228"/>
                  <a:pt x="789" y="229"/>
                  <a:pt x="789" y="229"/>
                </a:cubicBezTo>
                <a:cubicBezTo>
                  <a:pt x="788" y="226"/>
                  <a:pt x="787" y="226"/>
                  <a:pt x="785" y="224"/>
                </a:cubicBezTo>
                <a:cubicBezTo>
                  <a:pt x="787" y="227"/>
                  <a:pt x="786" y="227"/>
                  <a:pt x="785" y="226"/>
                </a:cubicBezTo>
                <a:cubicBezTo>
                  <a:pt x="787" y="230"/>
                  <a:pt x="786" y="228"/>
                  <a:pt x="787" y="231"/>
                </a:cubicBezTo>
                <a:cubicBezTo>
                  <a:pt x="788" y="231"/>
                  <a:pt x="789" y="234"/>
                  <a:pt x="790" y="235"/>
                </a:cubicBezTo>
                <a:cubicBezTo>
                  <a:pt x="790" y="235"/>
                  <a:pt x="792" y="237"/>
                  <a:pt x="791" y="235"/>
                </a:cubicBezTo>
                <a:cubicBezTo>
                  <a:pt x="790" y="235"/>
                  <a:pt x="790" y="233"/>
                  <a:pt x="789" y="232"/>
                </a:cubicBezTo>
                <a:cubicBezTo>
                  <a:pt x="789" y="232"/>
                  <a:pt x="790" y="235"/>
                  <a:pt x="789" y="233"/>
                </a:cubicBezTo>
                <a:cubicBezTo>
                  <a:pt x="789" y="233"/>
                  <a:pt x="787" y="230"/>
                  <a:pt x="788" y="230"/>
                </a:cubicBezTo>
                <a:cubicBezTo>
                  <a:pt x="789" y="232"/>
                  <a:pt x="790" y="234"/>
                  <a:pt x="792" y="235"/>
                </a:cubicBezTo>
                <a:cubicBezTo>
                  <a:pt x="791" y="234"/>
                  <a:pt x="789" y="231"/>
                  <a:pt x="789" y="230"/>
                </a:cubicBezTo>
                <a:close/>
                <a:moveTo>
                  <a:pt x="788" y="235"/>
                </a:moveTo>
                <a:cubicBezTo>
                  <a:pt x="788" y="233"/>
                  <a:pt x="786" y="229"/>
                  <a:pt x="785" y="229"/>
                </a:cubicBezTo>
                <a:cubicBezTo>
                  <a:pt x="787" y="231"/>
                  <a:pt x="787" y="234"/>
                  <a:pt x="788" y="235"/>
                </a:cubicBezTo>
                <a:close/>
                <a:moveTo>
                  <a:pt x="756" y="236"/>
                </a:moveTo>
                <a:cubicBezTo>
                  <a:pt x="755" y="236"/>
                  <a:pt x="757" y="239"/>
                  <a:pt x="758" y="240"/>
                </a:cubicBezTo>
                <a:cubicBezTo>
                  <a:pt x="760" y="241"/>
                  <a:pt x="759" y="242"/>
                  <a:pt x="760" y="244"/>
                </a:cubicBezTo>
                <a:cubicBezTo>
                  <a:pt x="760" y="243"/>
                  <a:pt x="762" y="245"/>
                  <a:pt x="761" y="242"/>
                </a:cubicBezTo>
                <a:cubicBezTo>
                  <a:pt x="759" y="241"/>
                  <a:pt x="759" y="241"/>
                  <a:pt x="756" y="236"/>
                </a:cubicBezTo>
                <a:close/>
                <a:moveTo>
                  <a:pt x="780" y="220"/>
                </a:moveTo>
                <a:cubicBezTo>
                  <a:pt x="781" y="222"/>
                  <a:pt x="781" y="223"/>
                  <a:pt x="782" y="225"/>
                </a:cubicBezTo>
                <a:cubicBezTo>
                  <a:pt x="783" y="226"/>
                  <a:pt x="784" y="227"/>
                  <a:pt x="785" y="228"/>
                </a:cubicBezTo>
                <a:cubicBezTo>
                  <a:pt x="783" y="225"/>
                  <a:pt x="782" y="222"/>
                  <a:pt x="780" y="220"/>
                </a:cubicBezTo>
                <a:close/>
                <a:moveTo>
                  <a:pt x="787" y="219"/>
                </a:moveTo>
                <a:cubicBezTo>
                  <a:pt x="786" y="219"/>
                  <a:pt x="786" y="220"/>
                  <a:pt x="787" y="221"/>
                </a:cubicBezTo>
                <a:cubicBezTo>
                  <a:pt x="787" y="221"/>
                  <a:pt x="789" y="225"/>
                  <a:pt x="789" y="223"/>
                </a:cubicBezTo>
                <a:cubicBezTo>
                  <a:pt x="787" y="221"/>
                  <a:pt x="787" y="220"/>
                  <a:pt x="787" y="219"/>
                </a:cubicBezTo>
                <a:close/>
                <a:moveTo>
                  <a:pt x="781" y="226"/>
                </a:moveTo>
                <a:cubicBezTo>
                  <a:pt x="781" y="227"/>
                  <a:pt x="780" y="223"/>
                  <a:pt x="779" y="224"/>
                </a:cubicBezTo>
                <a:cubicBezTo>
                  <a:pt x="780" y="224"/>
                  <a:pt x="780" y="225"/>
                  <a:pt x="779" y="225"/>
                </a:cubicBezTo>
                <a:cubicBezTo>
                  <a:pt x="781" y="228"/>
                  <a:pt x="783" y="228"/>
                  <a:pt x="781" y="226"/>
                </a:cubicBezTo>
                <a:close/>
                <a:moveTo>
                  <a:pt x="760" y="233"/>
                </a:moveTo>
                <a:cubicBezTo>
                  <a:pt x="761" y="237"/>
                  <a:pt x="756" y="230"/>
                  <a:pt x="756" y="233"/>
                </a:cubicBezTo>
                <a:cubicBezTo>
                  <a:pt x="758" y="234"/>
                  <a:pt x="760" y="235"/>
                  <a:pt x="762" y="237"/>
                </a:cubicBezTo>
                <a:cubicBezTo>
                  <a:pt x="761" y="235"/>
                  <a:pt x="761" y="233"/>
                  <a:pt x="760" y="233"/>
                </a:cubicBezTo>
                <a:close/>
                <a:moveTo>
                  <a:pt x="754" y="232"/>
                </a:moveTo>
                <a:cubicBezTo>
                  <a:pt x="755" y="231"/>
                  <a:pt x="756" y="235"/>
                  <a:pt x="757" y="236"/>
                </a:cubicBezTo>
                <a:cubicBezTo>
                  <a:pt x="757" y="234"/>
                  <a:pt x="753" y="229"/>
                  <a:pt x="754" y="232"/>
                </a:cubicBezTo>
                <a:close/>
                <a:moveTo>
                  <a:pt x="747" y="236"/>
                </a:moveTo>
                <a:cubicBezTo>
                  <a:pt x="746" y="236"/>
                  <a:pt x="748" y="238"/>
                  <a:pt x="748" y="239"/>
                </a:cubicBezTo>
                <a:cubicBezTo>
                  <a:pt x="749" y="239"/>
                  <a:pt x="749" y="240"/>
                  <a:pt x="749" y="239"/>
                </a:cubicBezTo>
                <a:cubicBezTo>
                  <a:pt x="748" y="239"/>
                  <a:pt x="748" y="237"/>
                  <a:pt x="747" y="236"/>
                </a:cubicBezTo>
                <a:close/>
                <a:moveTo>
                  <a:pt x="753" y="170"/>
                </a:moveTo>
                <a:cubicBezTo>
                  <a:pt x="752" y="170"/>
                  <a:pt x="752" y="170"/>
                  <a:pt x="753" y="172"/>
                </a:cubicBezTo>
                <a:cubicBezTo>
                  <a:pt x="754" y="172"/>
                  <a:pt x="755" y="172"/>
                  <a:pt x="756" y="173"/>
                </a:cubicBezTo>
                <a:cubicBezTo>
                  <a:pt x="754" y="172"/>
                  <a:pt x="753" y="171"/>
                  <a:pt x="753" y="170"/>
                </a:cubicBezTo>
                <a:close/>
                <a:moveTo>
                  <a:pt x="747" y="163"/>
                </a:moveTo>
                <a:cubicBezTo>
                  <a:pt x="746" y="162"/>
                  <a:pt x="745" y="163"/>
                  <a:pt x="746" y="165"/>
                </a:cubicBezTo>
                <a:cubicBezTo>
                  <a:pt x="746" y="164"/>
                  <a:pt x="749" y="168"/>
                  <a:pt x="749" y="167"/>
                </a:cubicBezTo>
                <a:cubicBezTo>
                  <a:pt x="746" y="163"/>
                  <a:pt x="748" y="165"/>
                  <a:pt x="747" y="163"/>
                </a:cubicBezTo>
                <a:close/>
                <a:moveTo>
                  <a:pt x="726" y="156"/>
                </a:moveTo>
                <a:cubicBezTo>
                  <a:pt x="725" y="156"/>
                  <a:pt x="728" y="159"/>
                  <a:pt x="729" y="160"/>
                </a:cubicBezTo>
                <a:cubicBezTo>
                  <a:pt x="730" y="160"/>
                  <a:pt x="728" y="158"/>
                  <a:pt x="726" y="156"/>
                </a:cubicBezTo>
                <a:close/>
                <a:moveTo>
                  <a:pt x="723" y="152"/>
                </a:moveTo>
                <a:cubicBezTo>
                  <a:pt x="722" y="152"/>
                  <a:pt x="721" y="151"/>
                  <a:pt x="721" y="150"/>
                </a:cubicBezTo>
                <a:cubicBezTo>
                  <a:pt x="720" y="150"/>
                  <a:pt x="720" y="151"/>
                  <a:pt x="721" y="152"/>
                </a:cubicBezTo>
                <a:cubicBezTo>
                  <a:pt x="722" y="151"/>
                  <a:pt x="725" y="155"/>
                  <a:pt x="724" y="153"/>
                </a:cubicBezTo>
                <a:cubicBezTo>
                  <a:pt x="723" y="153"/>
                  <a:pt x="723" y="153"/>
                  <a:pt x="723" y="152"/>
                </a:cubicBezTo>
                <a:close/>
                <a:moveTo>
                  <a:pt x="726" y="146"/>
                </a:moveTo>
                <a:cubicBezTo>
                  <a:pt x="727" y="147"/>
                  <a:pt x="726" y="147"/>
                  <a:pt x="728" y="149"/>
                </a:cubicBezTo>
                <a:cubicBezTo>
                  <a:pt x="729" y="150"/>
                  <a:pt x="727" y="147"/>
                  <a:pt x="726" y="146"/>
                </a:cubicBezTo>
                <a:close/>
                <a:moveTo>
                  <a:pt x="717" y="154"/>
                </a:moveTo>
                <a:cubicBezTo>
                  <a:pt x="718" y="156"/>
                  <a:pt x="715" y="152"/>
                  <a:pt x="714" y="152"/>
                </a:cubicBezTo>
                <a:cubicBezTo>
                  <a:pt x="714" y="153"/>
                  <a:pt x="716" y="154"/>
                  <a:pt x="717" y="156"/>
                </a:cubicBezTo>
                <a:cubicBezTo>
                  <a:pt x="718" y="156"/>
                  <a:pt x="718" y="155"/>
                  <a:pt x="717" y="154"/>
                </a:cubicBezTo>
                <a:close/>
                <a:moveTo>
                  <a:pt x="723" y="138"/>
                </a:moveTo>
                <a:cubicBezTo>
                  <a:pt x="726" y="140"/>
                  <a:pt x="727" y="142"/>
                  <a:pt x="728" y="143"/>
                </a:cubicBezTo>
                <a:cubicBezTo>
                  <a:pt x="727" y="141"/>
                  <a:pt x="725" y="139"/>
                  <a:pt x="723" y="138"/>
                </a:cubicBezTo>
                <a:close/>
                <a:moveTo>
                  <a:pt x="723" y="139"/>
                </a:moveTo>
                <a:cubicBezTo>
                  <a:pt x="723" y="138"/>
                  <a:pt x="722" y="137"/>
                  <a:pt x="721" y="137"/>
                </a:cubicBezTo>
                <a:cubicBezTo>
                  <a:pt x="720" y="136"/>
                  <a:pt x="720" y="136"/>
                  <a:pt x="720" y="137"/>
                </a:cubicBezTo>
                <a:cubicBezTo>
                  <a:pt x="721" y="139"/>
                  <a:pt x="722" y="140"/>
                  <a:pt x="723" y="141"/>
                </a:cubicBezTo>
                <a:cubicBezTo>
                  <a:pt x="722" y="139"/>
                  <a:pt x="720" y="138"/>
                  <a:pt x="721" y="137"/>
                </a:cubicBezTo>
                <a:cubicBezTo>
                  <a:pt x="723" y="139"/>
                  <a:pt x="724" y="140"/>
                  <a:pt x="725" y="140"/>
                </a:cubicBezTo>
                <a:cubicBezTo>
                  <a:pt x="724" y="139"/>
                  <a:pt x="724" y="139"/>
                  <a:pt x="723" y="139"/>
                </a:cubicBezTo>
                <a:close/>
                <a:moveTo>
                  <a:pt x="722" y="140"/>
                </a:moveTo>
                <a:cubicBezTo>
                  <a:pt x="719" y="137"/>
                  <a:pt x="719" y="137"/>
                  <a:pt x="719" y="137"/>
                </a:cubicBezTo>
                <a:cubicBezTo>
                  <a:pt x="718" y="137"/>
                  <a:pt x="720" y="140"/>
                  <a:pt x="721" y="141"/>
                </a:cubicBezTo>
                <a:cubicBezTo>
                  <a:pt x="722" y="141"/>
                  <a:pt x="722" y="141"/>
                  <a:pt x="722" y="140"/>
                </a:cubicBezTo>
                <a:close/>
                <a:moveTo>
                  <a:pt x="721" y="134"/>
                </a:moveTo>
                <a:cubicBezTo>
                  <a:pt x="720" y="134"/>
                  <a:pt x="719" y="134"/>
                  <a:pt x="719" y="134"/>
                </a:cubicBezTo>
                <a:cubicBezTo>
                  <a:pt x="723" y="138"/>
                  <a:pt x="724" y="137"/>
                  <a:pt x="721" y="134"/>
                </a:cubicBezTo>
                <a:close/>
                <a:moveTo>
                  <a:pt x="714" y="136"/>
                </a:moveTo>
                <a:cubicBezTo>
                  <a:pt x="715" y="135"/>
                  <a:pt x="715" y="135"/>
                  <a:pt x="714" y="134"/>
                </a:cubicBezTo>
                <a:cubicBezTo>
                  <a:pt x="713" y="133"/>
                  <a:pt x="712" y="134"/>
                  <a:pt x="714" y="136"/>
                </a:cubicBezTo>
                <a:close/>
                <a:moveTo>
                  <a:pt x="697" y="113"/>
                </a:moveTo>
                <a:cubicBezTo>
                  <a:pt x="698" y="114"/>
                  <a:pt x="698" y="113"/>
                  <a:pt x="697" y="113"/>
                </a:cubicBezTo>
                <a:cubicBezTo>
                  <a:pt x="696" y="113"/>
                  <a:pt x="694" y="110"/>
                  <a:pt x="693" y="110"/>
                </a:cubicBezTo>
                <a:cubicBezTo>
                  <a:pt x="695" y="112"/>
                  <a:pt x="698" y="116"/>
                  <a:pt x="700" y="117"/>
                </a:cubicBezTo>
                <a:cubicBezTo>
                  <a:pt x="699" y="116"/>
                  <a:pt x="696" y="113"/>
                  <a:pt x="697" y="113"/>
                </a:cubicBezTo>
                <a:close/>
                <a:moveTo>
                  <a:pt x="662" y="153"/>
                </a:moveTo>
                <a:cubicBezTo>
                  <a:pt x="663" y="154"/>
                  <a:pt x="665" y="156"/>
                  <a:pt x="666" y="156"/>
                </a:cubicBezTo>
                <a:cubicBezTo>
                  <a:pt x="665" y="155"/>
                  <a:pt x="663" y="152"/>
                  <a:pt x="662" y="153"/>
                </a:cubicBezTo>
                <a:close/>
                <a:moveTo>
                  <a:pt x="685" y="103"/>
                </a:moveTo>
                <a:cubicBezTo>
                  <a:pt x="687" y="104"/>
                  <a:pt x="686" y="104"/>
                  <a:pt x="687" y="105"/>
                </a:cubicBezTo>
                <a:cubicBezTo>
                  <a:pt x="688" y="106"/>
                  <a:pt x="689" y="106"/>
                  <a:pt x="689" y="106"/>
                </a:cubicBezTo>
                <a:cubicBezTo>
                  <a:pt x="688" y="105"/>
                  <a:pt x="687" y="103"/>
                  <a:pt x="685" y="103"/>
                </a:cubicBezTo>
                <a:close/>
                <a:moveTo>
                  <a:pt x="599" y="49"/>
                </a:moveTo>
                <a:cubicBezTo>
                  <a:pt x="600" y="50"/>
                  <a:pt x="603" y="51"/>
                  <a:pt x="603" y="50"/>
                </a:cubicBezTo>
                <a:cubicBezTo>
                  <a:pt x="600" y="49"/>
                  <a:pt x="601" y="50"/>
                  <a:pt x="599" y="49"/>
                </a:cubicBezTo>
                <a:close/>
                <a:moveTo>
                  <a:pt x="579" y="43"/>
                </a:moveTo>
                <a:cubicBezTo>
                  <a:pt x="579" y="42"/>
                  <a:pt x="584" y="44"/>
                  <a:pt x="581" y="43"/>
                </a:cubicBezTo>
                <a:cubicBezTo>
                  <a:pt x="581" y="43"/>
                  <a:pt x="576" y="41"/>
                  <a:pt x="579" y="43"/>
                </a:cubicBezTo>
                <a:close/>
                <a:moveTo>
                  <a:pt x="568" y="37"/>
                </a:moveTo>
                <a:cubicBezTo>
                  <a:pt x="568" y="36"/>
                  <a:pt x="570" y="37"/>
                  <a:pt x="571" y="38"/>
                </a:cubicBezTo>
                <a:cubicBezTo>
                  <a:pt x="573" y="38"/>
                  <a:pt x="568" y="36"/>
                  <a:pt x="567" y="36"/>
                </a:cubicBezTo>
                <a:cubicBezTo>
                  <a:pt x="570" y="37"/>
                  <a:pt x="565" y="36"/>
                  <a:pt x="568" y="37"/>
                </a:cubicBezTo>
                <a:close/>
                <a:moveTo>
                  <a:pt x="562" y="33"/>
                </a:moveTo>
                <a:cubicBezTo>
                  <a:pt x="563" y="34"/>
                  <a:pt x="563" y="33"/>
                  <a:pt x="565" y="33"/>
                </a:cubicBezTo>
                <a:cubicBezTo>
                  <a:pt x="567" y="35"/>
                  <a:pt x="567" y="35"/>
                  <a:pt x="567" y="35"/>
                </a:cubicBezTo>
                <a:cubicBezTo>
                  <a:pt x="570" y="35"/>
                  <a:pt x="558" y="30"/>
                  <a:pt x="562" y="33"/>
                </a:cubicBezTo>
                <a:close/>
                <a:moveTo>
                  <a:pt x="533" y="22"/>
                </a:moveTo>
                <a:cubicBezTo>
                  <a:pt x="531" y="22"/>
                  <a:pt x="527" y="19"/>
                  <a:pt x="523" y="19"/>
                </a:cubicBezTo>
                <a:cubicBezTo>
                  <a:pt x="524" y="20"/>
                  <a:pt x="519" y="18"/>
                  <a:pt x="519" y="19"/>
                </a:cubicBezTo>
                <a:cubicBezTo>
                  <a:pt x="522" y="20"/>
                  <a:pt x="520" y="20"/>
                  <a:pt x="524" y="21"/>
                </a:cubicBezTo>
                <a:cubicBezTo>
                  <a:pt x="522" y="19"/>
                  <a:pt x="526" y="20"/>
                  <a:pt x="528" y="20"/>
                </a:cubicBezTo>
                <a:cubicBezTo>
                  <a:pt x="529" y="21"/>
                  <a:pt x="532" y="22"/>
                  <a:pt x="535" y="23"/>
                </a:cubicBezTo>
                <a:cubicBezTo>
                  <a:pt x="534" y="23"/>
                  <a:pt x="535" y="22"/>
                  <a:pt x="533" y="22"/>
                </a:cubicBezTo>
                <a:close/>
                <a:moveTo>
                  <a:pt x="513" y="21"/>
                </a:moveTo>
                <a:cubicBezTo>
                  <a:pt x="515" y="21"/>
                  <a:pt x="520" y="24"/>
                  <a:pt x="520" y="23"/>
                </a:cubicBezTo>
                <a:cubicBezTo>
                  <a:pt x="516" y="22"/>
                  <a:pt x="514" y="21"/>
                  <a:pt x="513" y="21"/>
                </a:cubicBezTo>
                <a:close/>
                <a:moveTo>
                  <a:pt x="499" y="13"/>
                </a:moveTo>
                <a:cubicBezTo>
                  <a:pt x="501" y="14"/>
                  <a:pt x="499" y="14"/>
                  <a:pt x="502" y="15"/>
                </a:cubicBezTo>
                <a:cubicBezTo>
                  <a:pt x="501" y="14"/>
                  <a:pt x="504" y="14"/>
                  <a:pt x="502" y="14"/>
                </a:cubicBezTo>
                <a:cubicBezTo>
                  <a:pt x="502" y="14"/>
                  <a:pt x="499" y="13"/>
                  <a:pt x="499" y="13"/>
                </a:cubicBezTo>
                <a:close/>
                <a:moveTo>
                  <a:pt x="497" y="13"/>
                </a:moveTo>
                <a:cubicBezTo>
                  <a:pt x="502" y="15"/>
                  <a:pt x="497" y="14"/>
                  <a:pt x="497" y="15"/>
                </a:cubicBezTo>
                <a:cubicBezTo>
                  <a:pt x="499" y="15"/>
                  <a:pt x="500" y="16"/>
                  <a:pt x="501" y="16"/>
                </a:cubicBezTo>
                <a:cubicBezTo>
                  <a:pt x="500" y="15"/>
                  <a:pt x="499" y="13"/>
                  <a:pt x="497" y="13"/>
                </a:cubicBezTo>
                <a:close/>
                <a:moveTo>
                  <a:pt x="494" y="15"/>
                </a:moveTo>
                <a:cubicBezTo>
                  <a:pt x="494" y="14"/>
                  <a:pt x="496" y="15"/>
                  <a:pt x="496" y="14"/>
                </a:cubicBezTo>
                <a:cubicBezTo>
                  <a:pt x="492" y="13"/>
                  <a:pt x="493" y="14"/>
                  <a:pt x="494" y="15"/>
                </a:cubicBezTo>
                <a:close/>
                <a:moveTo>
                  <a:pt x="441" y="7"/>
                </a:moveTo>
                <a:cubicBezTo>
                  <a:pt x="441" y="7"/>
                  <a:pt x="443" y="7"/>
                  <a:pt x="445" y="7"/>
                </a:cubicBezTo>
                <a:cubicBezTo>
                  <a:pt x="444" y="7"/>
                  <a:pt x="445" y="7"/>
                  <a:pt x="444" y="7"/>
                </a:cubicBezTo>
                <a:cubicBezTo>
                  <a:pt x="444" y="7"/>
                  <a:pt x="439" y="7"/>
                  <a:pt x="441" y="7"/>
                </a:cubicBezTo>
                <a:close/>
                <a:moveTo>
                  <a:pt x="436" y="6"/>
                </a:moveTo>
                <a:cubicBezTo>
                  <a:pt x="433" y="6"/>
                  <a:pt x="434" y="5"/>
                  <a:pt x="431" y="6"/>
                </a:cubicBezTo>
                <a:cubicBezTo>
                  <a:pt x="431" y="6"/>
                  <a:pt x="433" y="6"/>
                  <a:pt x="432" y="7"/>
                </a:cubicBezTo>
                <a:cubicBezTo>
                  <a:pt x="434" y="7"/>
                  <a:pt x="436" y="8"/>
                  <a:pt x="437" y="7"/>
                </a:cubicBezTo>
                <a:cubicBezTo>
                  <a:pt x="432" y="7"/>
                  <a:pt x="433" y="6"/>
                  <a:pt x="436" y="6"/>
                </a:cubicBezTo>
                <a:close/>
                <a:moveTo>
                  <a:pt x="424" y="8"/>
                </a:moveTo>
                <a:cubicBezTo>
                  <a:pt x="420" y="7"/>
                  <a:pt x="426" y="6"/>
                  <a:pt x="421" y="7"/>
                </a:cubicBezTo>
                <a:cubicBezTo>
                  <a:pt x="423" y="7"/>
                  <a:pt x="420" y="8"/>
                  <a:pt x="424" y="8"/>
                </a:cubicBezTo>
                <a:close/>
                <a:moveTo>
                  <a:pt x="415" y="4"/>
                </a:moveTo>
                <a:cubicBezTo>
                  <a:pt x="415" y="4"/>
                  <a:pt x="414" y="4"/>
                  <a:pt x="413" y="4"/>
                </a:cubicBezTo>
                <a:cubicBezTo>
                  <a:pt x="415" y="4"/>
                  <a:pt x="417" y="5"/>
                  <a:pt x="420" y="5"/>
                </a:cubicBezTo>
                <a:cubicBezTo>
                  <a:pt x="420" y="4"/>
                  <a:pt x="417" y="4"/>
                  <a:pt x="415" y="4"/>
                </a:cubicBezTo>
                <a:close/>
                <a:moveTo>
                  <a:pt x="417" y="5"/>
                </a:moveTo>
                <a:cubicBezTo>
                  <a:pt x="417" y="6"/>
                  <a:pt x="414" y="6"/>
                  <a:pt x="412" y="5"/>
                </a:cubicBezTo>
                <a:cubicBezTo>
                  <a:pt x="412" y="6"/>
                  <a:pt x="415" y="6"/>
                  <a:pt x="416" y="7"/>
                </a:cubicBezTo>
                <a:cubicBezTo>
                  <a:pt x="416" y="7"/>
                  <a:pt x="417" y="7"/>
                  <a:pt x="418" y="7"/>
                </a:cubicBezTo>
                <a:cubicBezTo>
                  <a:pt x="413" y="6"/>
                  <a:pt x="418" y="6"/>
                  <a:pt x="419" y="6"/>
                </a:cubicBezTo>
                <a:cubicBezTo>
                  <a:pt x="419" y="6"/>
                  <a:pt x="419" y="5"/>
                  <a:pt x="417" y="5"/>
                </a:cubicBezTo>
                <a:close/>
                <a:moveTo>
                  <a:pt x="412" y="4"/>
                </a:moveTo>
                <a:cubicBezTo>
                  <a:pt x="409" y="4"/>
                  <a:pt x="409" y="5"/>
                  <a:pt x="410" y="5"/>
                </a:cubicBezTo>
                <a:cubicBezTo>
                  <a:pt x="409" y="4"/>
                  <a:pt x="414" y="5"/>
                  <a:pt x="413" y="5"/>
                </a:cubicBezTo>
                <a:cubicBezTo>
                  <a:pt x="410" y="4"/>
                  <a:pt x="413" y="4"/>
                  <a:pt x="412" y="4"/>
                </a:cubicBezTo>
                <a:close/>
                <a:moveTo>
                  <a:pt x="409" y="5"/>
                </a:moveTo>
                <a:cubicBezTo>
                  <a:pt x="405" y="5"/>
                  <a:pt x="405" y="5"/>
                  <a:pt x="405" y="5"/>
                </a:cubicBezTo>
                <a:cubicBezTo>
                  <a:pt x="404" y="6"/>
                  <a:pt x="408" y="6"/>
                  <a:pt x="407" y="7"/>
                </a:cubicBezTo>
                <a:cubicBezTo>
                  <a:pt x="409" y="7"/>
                  <a:pt x="409" y="7"/>
                  <a:pt x="412" y="8"/>
                </a:cubicBezTo>
                <a:cubicBezTo>
                  <a:pt x="411" y="7"/>
                  <a:pt x="404" y="6"/>
                  <a:pt x="409" y="5"/>
                </a:cubicBezTo>
                <a:close/>
                <a:moveTo>
                  <a:pt x="391" y="7"/>
                </a:moveTo>
                <a:cubicBezTo>
                  <a:pt x="393" y="7"/>
                  <a:pt x="395" y="7"/>
                  <a:pt x="397" y="7"/>
                </a:cubicBezTo>
                <a:cubicBezTo>
                  <a:pt x="397" y="7"/>
                  <a:pt x="397" y="7"/>
                  <a:pt x="397" y="7"/>
                </a:cubicBezTo>
                <a:cubicBezTo>
                  <a:pt x="395" y="7"/>
                  <a:pt x="393" y="7"/>
                  <a:pt x="391" y="7"/>
                </a:cubicBezTo>
                <a:close/>
                <a:moveTo>
                  <a:pt x="376" y="46"/>
                </a:moveTo>
                <a:cubicBezTo>
                  <a:pt x="376" y="47"/>
                  <a:pt x="379" y="47"/>
                  <a:pt x="380" y="47"/>
                </a:cubicBezTo>
                <a:cubicBezTo>
                  <a:pt x="378" y="47"/>
                  <a:pt x="378" y="46"/>
                  <a:pt x="376" y="46"/>
                </a:cubicBezTo>
                <a:close/>
                <a:moveTo>
                  <a:pt x="354" y="47"/>
                </a:moveTo>
                <a:cubicBezTo>
                  <a:pt x="353" y="48"/>
                  <a:pt x="359" y="47"/>
                  <a:pt x="359" y="47"/>
                </a:cubicBezTo>
                <a:cubicBezTo>
                  <a:pt x="357" y="47"/>
                  <a:pt x="357" y="46"/>
                  <a:pt x="354" y="47"/>
                </a:cubicBezTo>
                <a:close/>
                <a:moveTo>
                  <a:pt x="323" y="15"/>
                </a:moveTo>
                <a:cubicBezTo>
                  <a:pt x="323" y="16"/>
                  <a:pt x="322" y="16"/>
                  <a:pt x="324" y="16"/>
                </a:cubicBezTo>
                <a:cubicBezTo>
                  <a:pt x="326" y="16"/>
                  <a:pt x="326" y="15"/>
                  <a:pt x="323" y="15"/>
                </a:cubicBezTo>
                <a:close/>
                <a:moveTo>
                  <a:pt x="325" y="47"/>
                </a:moveTo>
                <a:cubicBezTo>
                  <a:pt x="324" y="48"/>
                  <a:pt x="328" y="47"/>
                  <a:pt x="329" y="46"/>
                </a:cubicBezTo>
                <a:cubicBezTo>
                  <a:pt x="327" y="47"/>
                  <a:pt x="327" y="46"/>
                  <a:pt x="325" y="47"/>
                </a:cubicBezTo>
                <a:close/>
                <a:moveTo>
                  <a:pt x="321" y="51"/>
                </a:moveTo>
                <a:cubicBezTo>
                  <a:pt x="324" y="50"/>
                  <a:pt x="323" y="50"/>
                  <a:pt x="321" y="51"/>
                </a:cubicBezTo>
                <a:cubicBezTo>
                  <a:pt x="323" y="51"/>
                  <a:pt x="325" y="50"/>
                  <a:pt x="327" y="50"/>
                </a:cubicBezTo>
                <a:cubicBezTo>
                  <a:pt x="328" y="50"/>
                  <a:pt x="328" y="49"/>
                  <a:pt x="328" y="49"/>
                </a:cubicBezTo>
                <a:cubicBezTo>
                  <a:pt x="325" y="50"/>
                  <a:pt x="321" y="49"/>
                  <a:pt x="321" y="51"/>
                </a:cubicBezTo>
                <a:close/>
                <a:moveTo>
                  <a:pt x="316" y="18"/>
                </a:moveTo>
                <a:cubicBezTo>
                  <a:pt x="319" y="17"/>
                  <a:pt x="317" y="18"/>
                  <a:pt x="320" y="18"/>
                </a:cubicBezTo>
                <a:cubicBezTo>
                  <a:pt x="319" y="17"/>
                  <a:pt x="321" y="17"/>
                  <a:pt x="321" y="16"/>
                </a:cubicBezTo>
                <a:cubicBezTo>
                  <a:pt x="318" y="17"/>
                  <a:pt x="319" y="17"/>
                  <a:pt x="317" y="17"/>
                </a:cubicBezTo>
                <a:cubicBezTo>
                  <a:pt x="317" y="17"/>
                  <a:pt x="317" y="17"/>
                  <a:pt x="316" y="18"/>
                </a:cubicBezTo>
                <a:close/>
                <a:moveTo>
                  <a:pt x="311" y="35"/>
                </a:moveTo>
                <a:cubicBezTo>
                  <a:pt x="312" y="34"/>
                  <a:pt x="316" y="34"/>
                  <a:pt x="315" y="34"/>
                </a:cubicBezTo>
                <a:cubicBezTo>
                  <a:pt x="314" y="34"/>
                  <a:pt x="308" y="35"/>
                  <a:pt x="311" y="35"/>
                </a:cubicBezTo>
                <a:close/>
                <a:moveTo>
                  <a:pt x="314" y="49"/>
                </a:moveTo>
                <a:cubicBezTo>
                  <a:pt x="314" y="50"/>
                  <a:pt x="318" y="49"/>
                  <a:pt x="318" y="49"/>
                </a:cubicBezTo>
                <a:lnTo>
                  <a:pt x="314" y="49"/>
                </a:lnTo>
                <a:close/>
                <a:moveTo>
                  <a:pt x="308" y="47"/>
                </a:moveTo>
                <a:cubicBezTo>
                  <a:pt x="308" y="48"/>
                  <a:pt x="314" y="46"/>
                  <a:pt x="315" y="46"/>
                </a:cubicBezTo>
                <a:cubicBezTo>
                  <a:pt x="315" y="46"/>
                  <a:pt x="315" y="45"/>
                  <a:pt x="316" y="45"/>
                </a:cubicBezTo>
                <a:cubicBezTo>
                  <a:pt x="313" y="46"/>
                  <a:pt x="309" y="47"/>
                  <a:pt x="308" y="47"/>
                </a:cubicBezTo>
                <a:close/>
                <a:moveTo>
                  <a:pt x="302" y="21"/>
                </a:moveTo>
                <a:cubicBezTo>
                  <a:pt x="305" y="21"/>
                  <a:pt x="305" y="20"/>
                  <a:pt x="306" y="20"/>
                </a:cubicBezTo>
                <a:cubicBezTo>
                  <a:pt x="306" y="19"/>
                  <a:pt x="307" y="19"/>
                  <a:pt x="307" y="19"/>
                </a:cubicBezTo>
                <a:cubicBezTo>
                  <a:pt x="304" y="20"/>
                  <a:pt x="303" y="20"/>
                  <a:pt x="302" y="21"/>
                </a:cubicBezTo>
                <a:close/>
                <a:moveTo>
                  <a:pt x="314" y="52"/>
                </a:moveTo>
                <a:cubicBezTo>
                  <a:pt x="313" y="52"/>
                  <a:pt x="311" y="53"/>
                  <a:pt x="311" y="53"/>
                </a:cubicBezTo>
                <a:cubicBezTo>
                  <a:pt x="314" y="52"/>
                  <a:pt x="313" y="53"/>
                  <a:pt x="315" y="52"/>
                </a:cubicBezTo>
                <a:cubicBezTo>
                  <a:pt x="315" y="52"/>
                  <a:pt x="315" y="52"/>
                  <a:pt x="314" y="52"/>
                </a:cubicBezTo>
                <a:close/>
                <a:moveTo>
                  <a:pt x="309" y="42"/>
                </a:moveTo>
                <a:cubicBezTo>
                  <a:pt x="307" y="43"/>
                  <a:pt x="305" y="43"/>
                  <a:pt x="304" y="44"/>
                </a:cubicBezTo>
                <a:cubicBezTo>
                  <a:pt x="306" y="44"/>
                  <a:pt x="309" y="43"/>
                  <a:pt x="310" y="42"/>
                </a:cubicBezTo>
                <a:cubicBezTo>
                  <a:pt x="310" y="42"/>
                  <a:pt x="310" y="41"/>
                  <a:pt x="309" y="41"/>
                </a:cubicBezTo>
                <a:lnTo>
                  <a:pt x="309" y="42"/>
                </a:lnTo>
                <a:close/>
                <a:moveTo>
                  <a:pt x="306" y="49"/>
                </a:moveTo>
                <a:cubicBezTo>
                  <a:pt x="308" y="49"/>
                  <a:pt x="309" y="49"/>
                  <a:pt x="310" y="49"/>
                </a:cubicBezTo>
                <a:cubicBezTo>
                  <a:pt x="310" y="48"/>
                  <a:pt x="310" y="48"/>
                  <a:pt x="311" y="48"/>
                </a:cubicBezTo>
                <a:cubicBezTo>
                  <a:pt x="311" y="48"/>
                  <a:pt x="311" y="48"/>
                  <a:pt x="311" y="48"/>
                </a:cubicBezTo>
                <a:cubicBezTo>
                  <a:pt x="308" y="49"/>
                  <a:pt x="307" y="48"/>
                  <a:pt x="306" y="49"/>
                </a:cubicBezTo>
                <a:close/>
                <a:moveTo>
                  <a:pt x="306" y="51"/>
                </a:moveTo>
                <a:cubicBezTo>
                  <a:pt x="307" y="51"/>
                  <a:pt x="308" y="50"/>
                  <a:pt x="309" y="50"/>
                </a:cubicBezTo>
                <a:cubicBezTo>
                  <a:pt x="310" y="50"/>
                  <a:pt x="310" y="50"/>
                  <a:pt x="310" y="50"/>
                </a:cubicBezTo>
                <a:cubicBezTo>
                  <a:pt x="310" y="50"/>
                  <a:pt x="310" y="50"/>
                  <a:pt x="310" y="50"/>
                </a:cubicBezTo>
                <a:cubicBezTo>
                  <a:pt x="307" y="50"/>
                  <a:pt x="304" y="51"/>
                  <a:pt x="306" y="51"/>
                </a:cubicBezTo>
                <a:close/>
                <a:moveTo>
                  <a:pt x="307" y="53"/>
                </a:moveTo>
                <a:cubicBezTo>
                  <a:pt x="309" y="53"/>
                  <a:pt x="306" y="54"/>
                  <a:pt x="306" y="54"/>
                </a:cubicBezTo>
                <a:cubicBezTo>
                  <a:pt x="309" y="54"/>
                  <a:pt x="310" y="53"/>
                  <a:pt x="311" y="52"/>
                </a:cubicBezTo>
                <a:cubicBezTo>
                  <a:pt x="310" y="52"/>
                  <a:pt x="308" y="53"/>
                  <a:pt x="307" y="53"/>
                </a:cubicBezTo>
                <a:close/>
                <a:moveTo>
                  <a:pt x="308" y="54"/>
                </a:moveTo>
                <a:cubicBezTo>
                  <a:pt x="305" y="55"/>
                  <a:pt x="306" y="55"/>
                  <a:pt x="305" y="56"/>
                </a:cubicBezTo>
                <a:cubicBezTo>
                  <a:pt x="308" y="55"/>
                  <a:pt x="309" y="56"/>
                  <a:pt x="310" y="55"/>
                </a:cubicBezTo>
                <a:cubicBezTo>
                  <a:pt x="308" y="55"/>
                  <a:pt x="308" y="55"/>
                  <a:pt x="308" y="54"/>
                </a:cubicBezTo>
                <a:close/>
                <a:moveTo>
                  <a:pt x="302" y="38"/>
                </a:moveTo>
                <a:cubicBezTo>
                  <a:pt x="300" y="39"/>
                  <a:pt x="300" y="39"/>
                  <a:pt x="300" y="40"/>
                </a:cubicBezTo>
                <a:cubicBezTo>
                  <a:pt x="303" y="39"/>
                  <a:pt x="303" y="39"/>
                  <a:pt x="302" y="38"/>
                </a:cubicBezTo>
                <a:close/>
                <a:moveTo>
                  <a:pt x="301" y="46"/>
                </a:moveTo>
                <a:cubicBezTo>
                  <a:pt x="300" y="47"/>
                  <a:pt x="300" y="47"/>
                  <a:pt x="299" y="47"/>
                </a:cubicBezTo>
                <a:cubicBezTo>
                  <a:pt x="299" y="47"/>
                  <a:pt x="297" y="48"/>
                  <a:pt x="299" y="48"/>
                </a:cubicBezTo>
                <a:cubicBezTo>
                  <a:pt x="300" y="47"/>
                  <a:pt x="305" y="45"/>
                  <a:pt x="302" y="46"/>
                </a:cubicBezTo>
                <a:cubicBezTo>
                  <a:pt x="302" y="46"/>
                  <a:pt x="301" y="46"/>
                  <a:pt x="301" y="46"/>
                </a:cubicBezTo>
                <a:close/>
                <a:moveTo>
                  <a:pt x="300" y="51"/>
                </a:moveTo>
                <a:cubicBezTo>
                  <a:pt x="300" y="51"/>
                  <a:pt x="303" y="50"/>
                  <a:pt x="303" y="50"/>
                </a:cubicBezTo>
                <a:cubicBezTo>
                  <a:pt x="301" y="50"/>
                  <a:pt x="297" y="52"/>
                  <a:pt x="300" y="51"/>
                </a:cubicBezTo>
                <a:close/>
                <a:moveTo>
                  <a:pt x="296" y="41"/>
                </a:moveTo>
                <a:cubicBezTo>
                  <a:pt x="296" y="40"/>
                  <a:pt x="297" y="40"/>
                  <a:pt x="297" y="40"/>
                </a:cubicBezTo>
                <a:cubicBezTo>
                  <a:pt x="294" y="40"/>
                  <a:pt x="293" y="42"/>
                  <a:pt x="296" y="41"/>
                </a:cubicBezTo>
                <a:close/>
                <a:moveTo>
                  <a:pt x="295" y="49"/>
                </a:moveTo>
                <a:cubicBezTo>
                  <a:pt x="293" y="50"/>
                  <a:pt x="294" y="51"/>
                  <a:pt x="297" y="51"/>
                </a:cubicBezTo>
                <a:cubicBezTo>
                  <a:pt x="298" y="50"/>
                  <a:pt x="294" y="50"/>
                  <a:pt x="297" y="49"/>
                </a:cubicBezTo>
                <a:cubicBezTo>
                  <a:pt x="296" y="49"/>
                  <a:pt x="296" y="49"/>
                  <a:pt x="295" y="49"/>
                </a:cubicBezTo>
                <a:close/>
                <a:moveTo>
                  <a:pt x="296" y="54"/>
                </a:moveTo>
                <a:cubicBezTo>
                  <a:pt x="296" y="55"/>
                  <a:pt x="294" y="55"/>
                  <a:pt x="294" y="55"/>
                </a:cubicBezTo>
                <a:cubicBezTo>
                  <a:pt x="294" y="56"/>
                  <a:pt x="294" y="56"/>
                  <a:pt x="295" y="57"/>
                </a:cubicBezTo>
                <a:cubicBezTo>
                  <a:pt x="293" y="57"/>
                  <a:pt x="293" y="57"/>
                  <a:pt x="293" y="57"/>
                </a:cubicBezTo>
                <a:cubicBezTo>
                  <a:pt x="293" y="58"/>
                  <a:pt x="293" y="58"/>
                  <a:pt x="292" y="58"/>
                </a:cubicBezTo>
                <a:cubicBezTo>
                  <a:pt x="294" y="58"/>
                  <a:pt x="294" y="58"/>
                  <a:pt x="295" y="58"/>
                </a:cubicBezTo>
                <a:cubicBezTo>
                  <a:pt x="293" y="58"/>
                  <a:pt x="293" y="57"/>
                  <a:pt x="297" y="57"/>
                </a:cubicBezTo>
                <a:cubicBezTo>
                  <a:pt x="297" y="56"/>
                  <a:pt x="295" y="56"/>
                  <a:pt x="295" y="56"/>
                </a:cubicBezTo>
                <a:cubicBezTo>
                  <a:pt x="295" y="55"/>
                  <a:pt x="299" y="54"/>
                  <a:pt x="298" y="54"/>
                </a:cubicBezTo>
                <a:cubicBezTo>
                  <a:pt x="297" y="55"/>
                  <a:pt x="297" y="54"/>
                  <a:pt x="296" y="54"/>
                </a:cubicBezTo>
                <a:close/>
                <a:moveTo>
                  <a:pt x="286" y="51"/>
                </a:moveTo>
                <a:cubicBezTo>
                  <a:pt x="286" y="52"/>
                  <a:pt x="282" y="52"/>
                  <a:pt x="282" y="53"/>
                </a:cubicBezTo>
                <a:cubicBezTo>
                  <a:pt x="285" y="52"/>
                  <a:pt x="292" y="51"/>
                  <a:pt x="293" y="49"/>
                </a:cubicBezTo>
                <a:cubicBezTo>
                  <a:pt x="289" y="50"/>
                  <a:pt x="289" y="51"/>
                  <a:pt x="286" y="51"/>
                </a:cubicBezTo>
                <a:close/>
                <a:moveTo>
                  <a:pt x="287" y="58"/>
                </a:moveTo>
                <a:cubicBezTo>
                  <a:pt x="291" y="56"/>
                  <a:pt x="292" y="55"/>
                  <a:pt x="293" y="54"/>
                </a:cubicBezTo>
                <a:cubicBezTo>
                  <a:pt x="288" y="56"/>
                  <a:pt x="290" y="56"/>
                  <a:pt x="287" y="58"/>
                </a:cubicBezTo>
                <a:close/>
                <a:moveTo>
                  <a:pt x="286" y="51"/>
                </a:moveTo>
                <a:cubicBezTo>
                  <a:pt x="288" y="50"/>
                  <a:pt x="291" y="49"/>
                  <a:pt x="291" y="48"/>
                </a:cubicBezTo>
                <a:cubicBezTo>
                  <a:pt x="289" y="49"/>
                  <a:pt x="285" y="51"/>
                  <a:pt x="286" y="51"/>
                </a:cubicBezTo>
                <a:close/>
                <a:moveTo>
                  <a:pt x="288" y="60"/>
                </a:moveTo>
                <a:cubicBezTo>
                  <a:pt x="289" y="60"/>
                  <a:pt x="294" y="59"/>
                  <a:pt x="294" y="59"/>
                </a:cubicBezTo>
                <a:cubicBezTo>
                  <a:pt x="293" y="59"/>
                  <a:pt x="289" y="59"/>
                  <a:pt x="288" y="60"/>
                </a:cubicBezTo>
                <a:close/>
                <a:moveTo>
                  <a:pt x="283" y="27"/>
                </a:moveTo>
                <a:cubicBezTo>
                  <a:pt x="276" y="29"/>
                  <a:pt x="276" y="29"/>
                  <a:pt x="276" y="29"/>
                </a:cubicBezTo>
                <a:cubicBezTo>
                  <a:pt x="277" y="30"/>
                  <a:pt x="274" y="30"/>
                  <a:pt x="274" y="31"/>
                </a:cubicBezTo>
                <a:cubicBezTo>
                  <a:pt x="278" y="29"/>
                  <a:pt x="276" y="29"/>
                  <a:pt x="281" y="28"/>
                </a:cubicBezTo>
                <a:cubicBezTo>
                  <a:pt x="281" y="28"/>
                  <a:pt x="279" y="29"/>
                  <a:pt x="280" y="29"/>
                </a:cubicBezTo>
                <a:cubicBezTo>
                  <a:pt x="282" y="28"/>
                  <a:pt x="282" y="29"/>
                  <a:pt x="284" y="28"/>
                </a:cubicBezTo>
                <a:cubicBezTo>
                  <a:pt x="285" y="27"/>
                  <a:pt x="281" y="28"/>
                  <a:pt x="283" y="27"/>
                </a:cubicBezTo>
                <a:close/>
                <a:moveTo>
                  <a:pt x="291" y="52"/>
                </a:moveTo>
                <a:cubicBezTo>
                  <a:pt x="291" y="51"/>
                  <a:pt x="289" y="52"/>
                  <a:pt x="291" y="51"/>
                </a:cubicBezTo>
                <a:cubicBezTo>
                  <a:pt x="285" y="53"/>
                  <a:pt x="289" y="53"/>
                  <a:pt x="291" y="52"/>
                </a:cubicBezTo>
                <a:close/>
                <a:moveTo>
                  <a:pt x="282" y="46"/>
                </a:moveTo>
                <a:cubicBezTo>
                  <a:pt x="282" y="46"/>
                  <a:pt x="281" y="46"/>
                  <a:pt x="281" y="47"/>
                </a:cubicBezTo>
                <a:cubicBezTo>
                  <a:pt x="283" y="46"/>
                  <a:pt x="285" y="46"/>
                  <a:pt x="286" y="45"/>
                </a:cubicBezTo>
                <a:cubicBezTo>
                  <a:pt x="284" y="45"/>
                  <a:pt x="284" y="45"/>
                  <a:pt x="282" y="46"/>
                </a:cubicBezTo>
                <a:close/>
                <a:moveTo>
                  <a:pt x="275" y="46"/>
                </a:moveTo>
                <a:cubicBezTo>
                  <a:pt x="277" y="46"/>
                  <a:pt x="280" y="44"/>
                  <a:pt x="281" y="44"/>
                </a:cubicBezTo>
                <a:cubicBezTo>
                  <a:pt x="282" y="44"/>
                  <a:pt x="286" y="42"/>
                  <a:pt x="284" y="42"/>
                </a:cubicBezTo>
                <a:cubicBezTo>
                  <a:pt x="283" y="43"/>
                  <a:pt x="276" y="45"/>
                  <a:pt x="275" y="46"/>
                </a:cubicBezTo>
                <a:close/>
                <a:moveTo>
                  <a:pt x="284" y="57"/>
                </a:moveTo>
                <a:cubicBezTo>
                  <a:pt x="285" y="56"/>
                  <a:pt x="283" y="55"/>
                  <a:pt x="287" y="54"/>
                </a:cubicBezTo>
                <a:cubicBezTo>
                  <a:pt x="288" y="53"/>
                  <a:pt x="286" y="54"/>
                  <a:pt x="285" y="54"/>
                </a:cubicBezTo>
                <a:cubicBezTo>
                  <a:pt x="284" y="55"/>
                  <a:pt x="285" y="55"/>
                  <a:pt x="283" y="56"/>
                </a:cubicBezTo>
                <a:cubicBezTo>
                  <a:pt x="282" y="56"/>
                  <a:pt x="285" y="56"/>
                  <a:pt x="281" y="57"/>
                </a:cubicBezTo>
                <a:cubicBezTo>
                  <a:pt x="281" y="58"/>
                  <a:pt x="283" y="57"/>
                  <a:pt x="284" y="57"/>
                </a:cubicBezTo>
                <a:cubicBezTo>
                  <a:pt x="283" y="57"/>
                  <a:pt x="283" y="57"/>
                  <a:pt x="284" y="57"/>
                </a:cubicBezTo>
                <a:close/>
                <a:moveTo>
                  <a:pt x="279" y="43"/>
                </a:moveTo>
                <a:cubicBezTo>
                  <a:pt x="279" y="43"/>
                  <a:pt x="279" y="43"/>
                  <a:pt x="280" y="43"/>
                </a:cubicBezTo>
                <a:cubicBezTo>
                  <a:pt x="280" y="43"/>
                  <a:pt x="283" y="42"/>
                  <a:pt x="283" y="42"/>
                </a:cubicBezTo>
                <a:cubicBezTo>
                  <a:pt x="281" y="42"/>
                  <a:pt x="281" y="42"/>
                  <a:pt x="279" y="43"/>
                </a:cubicBezTo>
                <a:close/>
                <a:moveTo>
                  <a:pt x="273" y="49"/>
                </a:moveTo>
                <a:cubicBezTo>
                  <a:pt x="277" y="47"/>
                  <a:pt x="276" y="49"/>
                  <a:pt x="277" y="48"/>
                </a:cubicBezTo>
                <a:cubicBezTo>
                  <a:pt x="278" y="48"/>
                  <a:pt x="278" y="48"/>
                  <a:pt x="278" y="47"/>
                </a:cubicBezTo>
                <a:cubicBezTo>
                  <a:pt x="276" y="48"/>
                  <a:pt x="274" y="48"/>
                  <a:pt x="273" y="49"/>
                </a:cubicBezTo>
                <a:close/>
                <a:moveTo>
                  <a:pt x="274" y="62"/>
                </a:moveTo>
                <a:cubicBezTo>
                  <a:pt x="273" y="62"/>
                  <a:pt x="272" y="63"/>
                  <a:pt x="272" y="63"/>
                </a:cubicBezTo>
                <a:cubicBezTo>
                  <a:pt x="273" y="62"/>
                  <a:pt x="274" y="63"/>
                  <a:pt x="275" y="62"/>
                </a:cubicBezTo>
                <a:cubicBezTo>
                  <a:pt x="274" y="62"/>
                  <a:pt x="281" y="60"/>
                  <a:pt x="282" y="59"/>
                </a:cubicBezTo>
                <a:cubicBezTo>
                  <a:pt x="281" y="60"/>
                  <a:pt x="280" y="60"/>
                  <a:pt x="280" y="60"/>
                </a:cubicBezTo>
                <a:cubicBezTo>
                  <a:pt x="279" y="60"/>
                  <a:pt x="280" y="59"/>
                  <a:pt x="278" y="59"/>
                </a:cubicBezTo>
                <a:cubicBezTo>
                  <a:pt x="279" y="60"/>
                  <a:pt x="277" y="60"/>
                  <a:pt x="275" y="61"/>
                </a:cubicBezTo>
                <a:cubicBezTo>
                  <a:pt x="276" y="61"/>
                  <a:pt x="275" y="61"/>
                  <a:pt x="274" y="62"/>
                </a:cubicBezTo>
                <a:close/>
                <a:moveTo>
                  <a:pt x="270" y="48"/>
                </a:moveTo>
                <a:cubicBezTo>
                  <a:pt x="270" y="49"/>
                  <a:pt x="273" y="48"/>
                  <a:pt x="276" y="47"/>
                </a:cubicBezTo>
                <a:cubicBezTo>
                  <a:pt x="273" y="47"/>
                  <a:pt x="273" y="46"/>
                  <a:pt x="271" y="47"/>
                </a:cubicBezTo>
                <a:cubicBezTo>
                  <a:pt x="272" y="47"/>
                  <a:pt x="274" y="47"/>
                  <a:pt x="270" y="48"/>
                </a:cubicBezTo>
                <a:close/>
                <a:moveTo>
                  <a:pt x="276" y="60"/>
                </a:moveTo>
                <a:cubicBezTo>
                  <a:pt x="276" y="60"/>
                  <a:pt x="277" y="59"/>
                  <a:pt x="276" y="59"/>
                </a:cubicBezTo>
                <a:cubicBezTo>
                  <a:pt x="270" y="61"/>
                  <a:pt x="269" y="62"/>
                  <a:pt x="276" y="60"/>
                </a:cubicBezTo>
                <a:close/>
                <a:moveTo>
                  <a:pt x="264" y="34"/>
                </a:moveTo>
                <a:cubicBezTo>
                  <a:pt x="262" y="34"/>
                  <a:pt x="261" y="35"/>
                  <a:pt x="261" y="35"/>
                </a:cubicBezTo>
                <a:cubicBezTo>
                  <a:pt x="263" y="35"/>
                  <a:pt x="265" y="34"/>
                  <a:pt x="265" y="34"/>
                </a:cubicBezTo>
                <a:cubicBezTo>
                  <a:pt x="264" y="34"/>
                  <a:pt x="264" y="34"/>
                  <a:pt x="264" y="34"/>
                </a:cubicBezTo>
                <a:close/>
                <a:moveTo>
                  <a:pt x="248" y="40"/>
                </a:moveTo>
                <a:cubicBezTo>
                  <a:pt x="250" y="40"/>
                  <a:pt x="247" y="41"/>
                  <a:pt x="248" y="41"/>
                </a:cubicBezTo>
                <a:cubicBezTo>
                  <a:pt x="251" y="40"/>
                  <a:pt x="250" y="40"/>
                  <a:pt x="252" y="39"/>
                </a:cubicBezTo>
                <a:cubicBezTo>
                  <a:pt x="252" y="39"/>
                  <a:pt x="252" y="40"/>
                  <a:pt x="253" y="39"/>
                </a:cubicBezTo>
                <a:cubicBezTo>
                  <a:pt x="254" y="39"/>
                  <a:pt x="253" y="39"/>
                  <a:pt x="254" y="38"/>
                </a:cubicBezTo>
                <a:cubicBezTo>
                  <a:pt x="257" y="37"/>
                  <a:pt x="256" y="38"/>
                  <a:pt x="259" y="36"/>
                </a:cubicBezTo>
                <a:cubicBezTo>
                  <a:pt x="260" y="36"/>
                  <a:pt x="260" y="36"/>
                  <a:pt x="260" y="35"/>
                </a:cubicBezTo>
                <a:cubicBezTo>
                  <a:pt x="258" y="36"/>
                  <a:pt x="258" y="36"/>
                  <a:pt x="256" y="36"/>
                </a:cubicBezTo>
                <a:cubicBezTo>
                  <a:pt x="258" y="36"/>
                  <a:pt x="253" y="38"/>
                  <a:pt x="254" y="37"/>
                </a:cubicBezTo>
                <a:cubicBezTo>
                  <a:pt x="251" y="38"/>
                  <a:pt x="252" y="39"/>
                  <a:pt x="250" y="40"/>
                </a:cubicBezTo>
                <a:cubicBezTo>
                  <a:pt x="250" y="39"/>
                  <a:pt x="251" y="39"/>
                  <a:pt x="250" y="39"/>
                </a:cubicBezTo>
                <a:cubicBezTo>
                  <a:pt x="245" y="41"/>
                  <a:pt x="242" y="42"/>
                  <a:pt x="238" y="44"/>
                </a:cubicBezTo>
                <a:cubicBezTo>
                  <a:pt x="237" y="45"/>
                  <a:pt x="241" y="44"/>
                  <a:pt x="239" y="45"/>
                </a:cubicBezTo>
                <a:cubicBezTo>
                  <a:pt x="235" y="46"/>
                  <a:pt x="238" y="43"/>
                  <a:pt x="235" y="45"/>
                </a:cubicBezTo>
                <a:cubicBezTo>
                  <a:pt x="236" y="45"/>
                  <a:pt x="236" y="46"/>
                  <a:pt x="238" y="45"/>
                </a:cubicBezTo>
                <a:cubicBezTo>
                  <a:pt x="239" y="44"/>
                  <a:pt x="241" y="44"/>
                  <a:pt x="242" y="44"/>
                </a:cubicBezTo>
                <a:cubicBezTo>
                  <a:pt x="243" y="43"/>
                  <a:pt x="241" y="44"/>
                  <a:pt x="242" y="43"/>
                </a:cubicBezTo>
                <a:cubicBezTo>
                  <a:pt x="245" y="42"/>
                  <a:pt x="246" y="41"/>
                  <a:pt x="248" y="40"/>
                </a:cubicBezTo>
                <a:close/>
                <a:moveTo>
                  <a:pt x="253" y="56"/>
                </a:moveTo>
                <a:cubicBezTo>
                  <a:pt x="253" y="57"/>
                  <a:pt x="253" y="57"/>
                  <a:pt x="254" y="57"/>
                </a:cubicBezTo>
                <a:cubicBezTo>
                  <a:pt x="257" y="55"/>
                  <a:pt x="256" y="56"/>
                  <a:pt x="258" y="55"/>
                </a:cubicBezTo>
                <a:cubicBezTo>
                  <a:pt x="258" y="55"/>
                  <a:pt x="263" y="53"/>
                  <a:pt x="264" y="52"/>
                </a:cubicBezTo>
                <a:cubicBezTo>
                  <a:pt x="260" y="53"/>
                  <a:pt x="255" y="56"/>
                  <a:pt x="253" y="56"/>
                </a:cubicBezTo>
                <a:close/>
                <a:moveTo>
                  <a:pt x="264" y="64"/>
                </a:moveTo>
                <a:cubicBezTo>
                  <a:pt x="267" y="64"/>
                  <a:pt x="264" y="65"/>
                  <a:pt x="263" y="65"/>
                </a:cubicBezTo>
                <a:cubicBezTo>
                  <a:pt x="263" y="66"/>
                  <a:pt x="263" y="66"/>
                  <a:pt x="264" y="66"/>
                </a:cubicBezTo>
                <a:cubicBezTo>
                  <a:pt x="264" y="65"/>
                  <a:pt x="265" y="66"/>
                  <a:pt x="267" y="65"/>
                </a:cubicBezTo>
                <a:cubicBezTo>
                  <a:pt x="268" y="64"/>
                  <a:pt x="268" y="64"/>
                  <a:pt x="268" y="63"/>
                </a:cubicBezTo>
                <a:cubicBezTo>
                  <a:pt x="267" y="64"/>
                  <a:pt x="265" y="63"/>
                  <a:pt x="264" y="64"/>
                </a:cubicBezTo>
                <a:close/>
                <a:moveTo>
                  <a:pt x="261" y="65"/>
                </a:moveTo>
                <a:cubicBezTo>
                  <a:pt x="261" y="65"/>
                  <a:pt x="261" y="65"/>
                  <a:pt x="261" y="65"/>
                </a:cubicBezTo>
                <a:cubicBezTo>
                  <a:pt x="263" y="65"/>
                  <a:pt x="266" y="63"/>
                  <a:pt x="264" y="63"/>
                </a:cubicBezTo>
                <a:cubicBezTo>
                  <a:pt x="264" y="64"/>
                  <a:pt x="263" y="64"/>
                  <a:pt x="261" y="65"/>
                </a:cubicBezTo>
                <a:close/>
                <a:moveTo>
                  <a:pt x="253" y="68"/>
                </a:moveTo>
                <a:cubicBezTo>
                  <a:pt x="255" y="68"/>
                  <a:pt x="258" y="67"/>
                  <a:pt x="259" y="67"/>
                </a:cubicBezTo>
                <a:cubicBezTo>
                  <a:pt x="258" y="67"/>
                  <a:pt x="261" y="66"/>
                  <a:pt x="260" y="66"/>
                </a:cubicBezTo>
                <a:cubicBezTo>
                  <a:pt x="257" y="67"/>
                  <a:pt x="256" y="67"/>
                  <a:pt x="253" y="68"/>
                </a:cubicBezTo>
                <a:close/>
                <a:moveTo>
                  <a:pt x="256" y="64"/>
                </a:moveTo>
                <a:cubicBezTo>
                  <a:pt x="258" y="64"/>
                  <a:pt x="255" y="65"/>
                  <a:pt x="257" y="65"/>
                </a:cubicBezTo>
                <a:cubicBezTo>
                  <a:pt x="258" y="64"/>
                  <a:pt x="257" y="64"/>
                  <a:pt x="258" y="63"/>
                </a:cubicBezTo>
                <a:lnTo>
                  <a:pt x="256" y="64"/>
                </a:lnTo>
                <a:close/>
                <a:moveTo>
                  <a:pt x="249" y="75"/>
                </a:moveTo>
                <a:cubicBezTo>
                  <a:pt x="249" y="75"/>
                  <a:pt x="249" y="75"/>
                  <a:pt x="248" y="75"/>
                </a:cubicBezTo>
                <a:cubicBezTo>
                  <a:pt x="247" y="75"/>
                  <a:pt x="250" y="73"/>
                  <a:pt x="247" y="74"/>
                </a:cubicBezTo>
                <a:cubicBezTo>
                  <a:pt x="250" y="74"/>
                  <a:pt x="243" y="77"/>
                  <a:pt x="246" y="77"/>
                </a:cubicBezTo>
                <a:cubicBezTo>
                  <a:pt x="246" y="77"/>
                  <a:pt x="247" y="76"/>
                  <a:pt x="247" y="76"/>
                </a:cubicBezTo>
                <a:cubicBezTo>
                  <a:pt x="246" y="77"/>
                  <a:pt x="246" y="77"/>
                  <a:pt x="247" y="77"/>
                </a:cubicBezTo>
                <a:cubicBezTo>
                  <a:pt x="249" y="75"/>
                  <a:pt x="255" y="74"/>
                  <a:pt x="257" y="72"/>
                </a:cubicBezTo>
                <a:cubicBezTo>
                  <a:pt x="255" y="72"/>
                  <a:pt x="252" y="74"/>
                  <a:pt x="249" y="75"/>
                </a:cubicBezTo>
                <a:close/>
                <a:moveTo>
                  <a:pt x="248" y="62"/>
                </a:moveTo>
                <a:cubicBezTo>
                  <a:pt x="250" y="61"/>
                  <a:pt x="251" y="61"/>
                  <a:pt x="251" y="60"/>
                </a:cubicBezTo>
                <a:cubicBezTo>
                  <a:pt x="249" y="61"/>
                  <a:pt x="248" y="62"/>
                  <a:pt x="248" y="62"/>
                </a:cubicBezTo>
                <a:close/>
                <a:moveTo>
                  <a:pt x="246" y="67"/>
                </a:moveTo>
                <a:cubicBezTo>
                  <a:pt x="243" y="68"/>
                  <a:pt x="245" y="69"/>
                  <a:pt x="248" y="68"/>
                </a:cubicBezTo>
                <a:cubicBezTo>
                  <a:pt x="248" y="67"/>
                  <a:pt x="246" y="68"/>
                  <a:pt x="246" y="67"/>
                </a:cubicBezTo>
                <a:close/>
                <a:moveTo>
                  <a:pt x="244" y="65"/>
                </a:moveTo>
                <a:cubicBezTo>
                  <a:pt x="243" y="65"/>
                  <a:pt x="245" y="64"/>
                  <a:pt x="245" y="63"/>
                </a:cubicBezTo>
                <a:cubicBezTo>
                  <a:pt x="242" y="64"/>
                  <a:pt x="242" y="66"/>
                  <a:pt x="244" y="65"/>
                </a:cubicBezTo>
                <a:close/>
                <a:moveTo>
                  <a:pt x="241" y="72"/>
                </a:moveTo>
                <a:cubicBezTo>
                  <a:pt x="241" y="72"/>
                  <a:pt x="241" y="71"/>
                  <a:pt x="240" y="71"/>
                </a:cubicBezTo>
                <a:cubicBezTo>
                  <a:pt x="240" y="72"/>
                  <a:pt x="239" y="72"/>
                  <a:pt x="239" y="72"/>
                </a:cubicBezTo>
                <a:cubicBezTo>
                  <a:pt x="239" y="72"/>
                  <a:pt x="238" y="73"/>
                  <a:pt x="238" y="73"/>
                </a:cubicBezTo>
                <a:cubicBezTo>
                  <a:pt x="242" y="71"/>
                  <a:pt x="237" y="74"/>
                  <a:pt x="239" y="74"/>
                </a:cubicBezTo>
                <a:cubicBezTo>
                  <a:pt x="243" y="71"/>
                  <a:pt x="246" y="72"/>
                  <a:pt x="248" y="70"/>
                </a:cubicBezTo>
                <a:cubicBezTo>
                  <a:pt x="245" y="70"/>
                  <a:pt x="241" y="73"/>
                  <a:pt x="239" y="73"/>
                </a:cubicBezTo>
                <a:cubicBezTo>
                  <a:pt x="239" y="73"/>
                  <a:pt x="240" y="72"/>
                  <a:pt x="241" y="72"/>
                </a:cubicBezTo>
                <a:close/>
                <a:moveTo>
                  <a:pt x="239" y="71"/>
                </a:moveTo>
                <a:cubicBezTo>
                  <a:pt x="236" y="72"/>
                  <a:pt x="237" y="73"/>
                  <a:pt x="236" y="74"/>
                </a:cubicBezTo>
                <a:cubicBezTo>
                  <a:pt x="238" y="73"/>
                  <a:pt x="239" y="72"/>
                  <a:pt x="239" y="71"/>
                </a:cubicBezTo>
                <a:close/>
                <a:moveTo>
                  <a:pt x="226" y="49"/>
                </a:moveTo>
                <a:cubicBezTo>
                  <a:pt x="226" y="48"/>
                  <a:pt x="225" y="49"/>
                  <a:pt x="227" y="47"/>
                </a:cubicBezTo>
                <a:cubicBezTo>
                  <a:pt x="225" y="49"/>
                  <a:pt x="222" y="49"/>
                  <a:pt x="221" y="51"/>
                </a:cubicBezTo>
                <a:cubicBezTo>
                  <a:pt x="225" y="49"/>
                  <a:pt x="224" y="50"/>
                  <a:pt x="226" y="50"/>
                </a:cubicBezTo>
                <a:cubicBezTo>
                  <a:pt x="224" y="51"/>
                  <a:pt x="224" y="51"/>
                  <a:pt x="222" y="51"/>
                </a:cubicBezTo>
                <a:cubicBezTo>
                  <a:pt x="223" y="52"/>
                  <a:pt x="227" y="50"/>
                  <a:pt x="230" y="49"/>
                </a:cubicBezTo>
                <a:cubicBezTo>
                  <a:pt x="230" y="48"/>
                  <a:pt x="230" y="48"/>
                  <a:pt x="231" y="47"/>
                </a:cubicBezTo>
                <a:cubicBezTo>
                  <a:pt x="231" y="47"/>
                  <a:pt x="231" y="48"/>
                  <a:pt x="233" y="47"/>
                </a:cubicBezTo>
                <a:cubicBezTo>
                  <a:pt x="233" y="46"/>
                  <a:pt x="233" y="46"/>
                  <a:pt x="233" y="46"/>
                </a:cubicBezTo>
                <a:cubicBezTo>
                  <a:pt x="229" y="48"/>
                  <a:pt x="228" y="48"/>
                  <a:pt x="226" y="49"/>
                </a:cubicBezTo>
                <a:close/>
                <a:moveTo>
                  <a:pt x="235" y="57"/>
                </a:moveTo>
                <a:cubicBezTo>
                  <a:pt x="233" y="58"/>
                  <a:pt x="231" y="59"/>
                  <a:pt x="230" y="59"/>
                </a:cubicBezTo>
                <a:cubicBezTo>
                  <a:pt x="228" y="60"/>
                  <a:pt x="231" y="59"/>
                  <a:pt x="232" y="59"/>
                </a:cubicBezTo>
                <a:cubicBezTo>
                  <a:pt x="232" y="59"/>
                  <a:pt x="231" y="59"/>
                  <a:pt x="233" y="58"/>
                </a:cubicBezTo>
                <a:cubicBezTo>
                  <a:pt x="233" y="58"/>
                  <a:pt x="233" y="59"/>
                  <a:pt x="232" y="59"/>
                </a:cubicBezTo>
                <a:cubicBezTo>
                  <a:pt x="234" y="58"/>
                  <a:pt x="236" y="58"/>
                  <a:pt x="236" y="57"/>
                </a:cubicBezTo>
                <a:cubicBezTo>
                  <a:pt x="235" y="57"/>
                  <a:pt x="235" y="57"/>
                  <a:pt x="235" y="57"/>
                </a:cubicBezTo>
                <a:close/>
                <a:moveTo>
                  <a:pt x="235" y="64"/>
                </a:moveTo>
                <a:cubicBezTo>
                  <a:pt x="237" y="63"/>
                  <a:pt x="235" y="65"/>
                  <a:pt x="235" y="65"/>
                </a:cubicBezTo>
                <a:cubicBezTo>
                  <a:pt x="238" y="64"/>
                  <a:pt x="238" y="64"/>
                  <a:pt x="238" y="63"/>
                </a:cubicBezTo>
                <a:cubicBezTo>
                  <a:pt x="237" y="64"/>
                  <a:pt x="235" y="64"/>
                  <a:pt x="235" y="64"/>
                </a:cubicBezTo>
                <a:close/>
                <a:moveTo>
                  <a:pt x="230" y="61"/>
                </a:moveTo>
                <a:cubicBezTo>
                  <a:pt x="230" y="61"/>
                  <a:pt x="228" y="63"/>
                  <a:pt x="231" y="62"/>
                </a:cubicBezTo>
                <a:cubicBezTo>
                  <a:pt x="230" y="62"/>
                  <a:pt x="232" y="60"/>
                  <a:pt x="232" y="60"/>
                </a:cubicBezTo>
                <a:cubicBezTo>
                  <a:pt x="231" y="60"/>
                  <a:pt x="230" y="61"/>
                  <a:pt x="230" y="61"/>
                </a:cubicBezTo>
                <a:close/>
                <a:moveTo>
                  <a:pt x="227" y="61"/>
                </a:moveTo>
                <a:cubicBezTo>
                  <a:pt x="227" y="62"/>
                  <a:pt x="227" y="62"/>
                  <a:pt x="227" y="62"/>
                </a:cubicBezTo>
                <a:cubicBezTo>
                  <a:pt x="228" y="61"/>
                  <a:pt x="229" y="60"/>
                  <a:pt x="230" y="60"/>
                </a:cubicBezTo>
                <a:cubicBezTo>
                  <a:pt x="230" y="60"/>
                  <a:pt x="229" y="60"/>
                  <a:pt x="227" y="61"/>
                </a:cubicBezTo>
                <a:close/>
                <a:moveTo>
                  <a:pt x="225" y="71"/>
                </a:moveTo>
                <a:cubicBezTo>
                  <a:pt x="228" y="69"/>
                  <a:pt x="229" y="68"/>
                  <a:pt x="232" y="66"/>
                </a:cubicBezTo>
                <a:cubicBezTo>
                  <a:pt x="230" y="67"/>
                  <a:pt x="232" y="66"/>
                  <a:pt x="232" y="65"/>
                </a:cubicBezTo>
                <a:cubicBezTo>
                  <a:pt x="230" y="67"/>
                  <a:pt x="226" y="67"/>
                  <a:pt x="226" y="68"/>
                </a:cubicBezTo>
                <a:cubicBezTo>
                  <a:pt x="227" y="69"/>
                  <a:pt x="228" y="67"/>
                  <a:pt x="230" y="67"/>
                </a:cubicBezTo>
                <a:cubicBezTo>
                  <a:pt x="230" y="67"/>
                  <a:pt x="231" y="67"/>
                  <a:pt x="231" y="67"/>
                </a:cubicBezTo>
                <a:cubicBezTo>
                  <a:pt x="228" y="69"/>
                  <a:pt x="225" y="70"/>
                  <a:pt x="225" y="71"/>
                </a:cubicBezTo>
                <a:close/>
                <a:moveTo>
                  <a:pt x="228" y="73"/>
                </a:moveTo>
                <a:cubicBezTo>
                  <a:pt x="228" y="73"/>
                  <a:pt x="228" y="72"/>
                  <a:pt x="226" y="73"/>
                </a:cubicBezTo>
                <a:cubicBezTo>
                  <a:pt x="227" y="74"/>
                  <a:pt x="227" y="74"/>
                  <a:pt x="227" y="74"/>
                </a:cubicBezTo>
                <a:cubicBezTo>
                  <a:pt x="228" y="73"/>
                  <a:pt x="231" y="72"/>
                  <a:pt x="230" y="72"/>
                </a:cubicBezTo>
                <a:lnTo>
                  <a:pt x="228" y="73"/>
                </a:lnTo>
                <a:close/>
                <a:moveTo>
                  <a:pt x="221" y="77"/>
                </a:moveTo>
                <a:cubicBezTo>
                  <a:pt x="221" y="77"/>
                  <a:pt x="224" y="76"/>
                  <a:pt x="225" y="76"/>
                </a:cubicBezTo>
                <a:cubicBezTo>
                  <a:pt x="224" y="77"/>
                  <a:pt x="222" y="78"/>
                  <a:pt x="221" y="79"/>
                </a:cubicBezTo>
                <a:cubicBezTo>
                  <a:pt x="223" y="78"/>
                  <a:pt x="225" y="77"/>
                  <a:pt x="227" y="76"/>
                </a:cubicBezTo>
                <a:cubicBezTo>
                  <a:pt x="228" y="75"/>
                  <a:pt x="227" y="75"/>
                  <a:pt x="226" y="74"/>
                </a:cubicBezTo>
                <a:cubicBezTo>
                  <a:pt x="224" y="75"/>
                  <a:pt x="223" y="76"/>
                  <a:pt x="222" y="77"/>
                </a:cubicBezTo>
                <a:cubicBezTo>
                  <a:pt x="222" y="76"/>
                  <a:pt x="221" y="76"/>
                  <a:pt x="221" y="77"/>
                </a:cubicBezTo>
                <a:close/>
                <a:moveTo>
                  <a:pt x="224" y="73"/>
                </a:moveTo>
                <a:cubicBezTo>
                  <a:pt x="220" y="76"/>
                  <a:pt x="220" y="76"/>
                  <a:pt x="220" y="76"/>
                </a:cubicBezTo>
                <a:cubicBezTo>
                  <a:pt x="222" y="76"/>
                  <a:pt x="221" y="76"/>
                  <a:pt x="224" y="75"/>
                </a:cubicBezTo>
                <a:cubicBezTo>
                  <a:pt x="223" y="74"/>
                  <a:pt x="226" y="73"/>
                  <a:pt x="224" y="73"/>
                </a:cubicBezTo>
                <a:close/>
                <a:moveTo>
                  <a:pt x="206" y="64"/>
                </a:moveTo>
                <a:cubicBezTo>
                  <a:pt x="207" y="65"/>
                  <a:pt x="208" y="64"/>
                  <a:pt x="207" y="65"/>
                </a:cubicBezTo>
                <a:cubicBezTo>
                  <a:pt x="212" y="62"/>
                  <a:pt x="208" y="64"/>
                  <a:pt x="209" y="63"/>
                </a:cubicBezTo>
                <a:cubicBezTo>
                  <a:pt x="210" y="62"/>
                  <a:pt x="210" y="63"/>
                  <a:pt x="212" y="62"/>
                </a:cubicBezTo>
                <a:cubicBezTo>
                  <a:pt x="212" y="61"/>
                  <a:pt x="209" y="62"/>
                  <a:pt x="206" y="64"/>
                </a:cubicBezTo>
                <a:close/>
                <a:moveTo>
                  <a:pt x="197" y="73"/>
                </a:moveTo>
                <a:cubicBezTo>
                  <a:pt x="198" y="73"/>
                  <a:pt x="198" y="72"/>
                  <a:pt x="198" y="73"/>
                </a:cubicBezTo>
                <a:cubicBezTo>
                  <a:pt x="199" y="72"/>
                  <a:pt x="200" y="71"/>
                  <a:pt x="200" y="71"/>
                </a:cubicBezTo>
                <a:cubicBezTo>
                  <a:pt x="198" y="72"/>
                  <a:pt x="201" y="70"/>
                  <a:pt x="200" y="70"/>
                </a:cubicBezTo>
                <a:cubicBezTo>
                  <a:pt x="197" y="72"/>
                  <a:pt x="200" y="72"/>
                  <a:pt x="197" y="73"/>
                </a:cubicBezTo>
                <a:close/>
                <a:moveTo>
                  <a:pt x="196" y="70"/>
                </a:moveTo>
                <a:cubicBezTo>
                  <a:pt x="196" y="71"/>
                  <a:pt x="198" y="69"/>
                  <a:pt x="197" y="71"/>
                </a:cubicBezTo>
                <a:cubicBezTo>
                  <a:pt x="200" y="69"/>
                  <a:pt x="198" y="68"/>
                  <a:pt x="196" y="70"/>
                </a:cubicBezTo>
                <a:close/>
                <a:moveTo>
                  <a:pt x="191" y="75"/>
                </a:moveTo>
                <a:cubicBezTo>
                  <a:pt x="192" y="74"/>
                  <a:pt x="194" y="72"/>
                  <a:pt x="192" y="73"/>
                </a:cubicBezTo>
                <a:cubicBezTo>
                  <a:pt x="192" y="74"/>
                  <a:pt x="189" y="75"/>
                  <a:pt x="191" y="75"/>
                </a:cubicBezTo>
                <a:close/>
                <a:moveTo>
                  <a:pt x="187" y="76"/>
                </a:moveTo>
                <a:cubicBezTo>
                  <a:pt x="186" y="77"/>
                  <a:pt x="184" y="78"/>
                  <a:pt x="185" y="79"/>
                </a:cubicBezTo>
                <a:cubicBezTo>
                  <a:pt x="185" y="78"/>
                  <a:pt x="187" y="77"/>
                  <a:pt x="187" y="78"/>
                </a:cubicBezTo>
                <a:cubicBezTo>
                  <a:pt x="186" y="78"/>
                  <a:pt x="187" y="78"/>
                  <a:pt x="188" y="77"/>
                </a:cubicBezTo>
                <a:cubicBezTo>
                  <a:pt x="189" y="76"/>
                  <a:pt x="189" y="76"/>
                  <a:pt x="187" y="76"/>
                </a:cubicBezTo>
                <a:close/>
                <a:moveTo>
                  <a:pt x="186" y="75"/>
                </a:moveTo>
                <a:cubicBezTo>
                  <a:pt x="185" y="76"/>
                  <a:pt x="184" y="77"/>
                  <a:pt x="184" y="77"/>
                </a:cubicBezTo>
                <a:cubicBezTo>
                  <a:pt x="183" y="78"/>
                  <a:pt x="188" y="76"/>
                  <a:pt x="188" y="75"/>
                </a:cubicBezTo>
                <a:cubicBezTo>
                  <a:pt x="186" y="76"/>
                  <a:pt x="187" y="75"/>
                  <a:pt x="186" y="75"/>
                </a:cubicBezTo>
                <a:close/>
                <a:moveTo>
                  <a:pt x="186" y="95"/>
                </a:moveTo>
                <a:cubicBezTo>
                  <a:pt x="187" y="94"/>
                  <a:pt x="186" y="95"/>
                  <a:pt x="186" y="95"/>
                </a:cubicBezTo>
                <a:cubicBezTo>
                  <a:pt x="191" y="92"/>
                  <a:pt x="191" y="92"/>
                  <a:pt x="191" y="92"/>
                </a:cubicBezTo>
                <a:cubicBezTo>
                  <a:pt x="192" y="92"/>
                  <a:pt x="191" y="93"/>
                  <a:pt x="193" y="92"/>
                </a:cubicBezTo>
                <a:cubicBezTo>
                  <a:pt x="192" y="92"/>
                  <a:pt x="195" y="91"/>
                  <a:pt x="195" y="90"/>
                </a:cubicBezTo>
                <a:cubicBezTo>
                  <a:pt x="194" y="91"/>
                  <a:pt x="193" y="90"/>
                  <a:pt x="192" y="91"/>
                </a:cubicBezTo>
                <a:cubicBezTo>
                  <a:pt x="190" y="93"/>
                  <a:pt x="187" y="94"/>
                  <a:pt x="186" y="95"/>
                </a:cubicBezTo>
                <a:close/>
                <a:moveTo>
                  <a:pt x="178" y="81"/>
                </a:moveTo>
                <a:cubicBezTo>
                  <a:pt x="176" y="83"/>
                  <a:pt x="179" y="82"/>
                  <a:pt x="180" y="81"/>
                </a:cubicBezTo>
                <a:cubicBezTo>
                  <a:pt x="181" y="80"/>
                  <a:pt x="183" y="79"/>
                  <a:pt x="183" y="79"/>
                </a:cubicBezTo>
                <a:cubicBezTo>
                  <a:pt x="180" y="81"/>
                  <a:pt x="183" y="78"/>
                  <a:pt x="178" y="81"/>
                </a:cubicBezTo>
                <a:close/>
                <a:moveTo>
                  <a:pt x="182" y="80"/>
                </a:moveTo>
                <a:cubicBezTo>
                  <a:pt x="182" y="81"/>
                  <a:pt x="178" y="83"/>
                  <a:pt x="179" y="83"/>
                </a:cubicBezTo>
                <a:cubicBezTo>
                  <a:pt x="181" y="82"/>
                  <a:pt x="182" y="82"/>
                  <a:pt x="183" y="81"/>
                </a:cubicBezTo>
                <a:cubicBezTo>
                  <a:pt x="180" y="82"/>
                  <a:pt x="186" y="79"/>
                  <a:pt x="182" y="80"/>
                </a:cubicBezTo>
                <a:close/>
                <a:moveTo>
                  <a:pt x="182" y="82"/>
                </a:moveTo>
                <a:cubicBezTo>
                  <a:pt x="180" y="84"/>
                  <a:pt x="178" y="86"/>
                  <a:pt x="180" y="86"/>
                </a:cubicBezTo>
                <a:cubicBezTo>
                  <a:pt x="180" y="85"/>
                  <a:pt x="183" y="83"/>
                  <a:pt x="181" y="85"/>
                </a:cubicBezTo>
                <a:cubicBezTo>
                  <a:pt x="186" y="82"/>
                  <a:pt x="180" y="85"/>
                  <a:pt x="183" y="82"/>
                </a:cubicBezTo>
                <a:cubicBezTo>
                  <a:pt x="182" y="82"/>
                  <a:pt x="182" y="83"/>
                  <a:pt x="182" y="82"/>
                </a:cubicBezTo>
                <a:close/>
                <a:moveTo>
                  <a:pt x="165" y="91"/>
                </a:moveTo>
                <a:cubicBezTo>
                  <a:pt x="163" y="92"/>
                  <a:pt x="163" y="92"/>
                  <a:pt x="163" y="93"/>
                </a:cubicBezTo>
                <a:cubicBezTo>
                  <a:pt x="163" y="92"/>
                  <a:pt x="159" y="95"/>
                  <a:pt x="158" y="95"/>
                </a:cubicBezTo>
                <a:cubicBezTo>
                  <a:pt x="159" y="96"/>
                  <a:pt x="163" y="93"/>
                  <a:pt x="166" y="91"/>
                </a:cubicBezTo>
                <a:cubicBezTo>
                  <a:pt x="165" y="91"/>
                  <a:pt x="167" y="90"/>
                  <a:pt x="165" y="91"/>
                </a:cubicBezTo>
                <a:close/>
                <a:moveTo>
                  <a:pt x="167" y="91"/>
                </a:moveTo>
                <a:cubicBezTo>
                  <a:pt x="169" y="90"/>
                  <a:pt x="169" y="90"/>
                  <a:pt x="171" y="90"/>
                </a:cubicBezTo>
                <a:cubicBezTo>
                  <a:pt x="171" y="88"/>
                  <a:pt x="176" y="85"/>
                  <a:pt x="178" y="83"/>
                </a:cubicBezTo>
                <a:cubicBezTo>
                  <a:pt x="176" y="84"/>
                  <a:pt x="176" y="82"/>
                  <a:pt x="174" y="84"/>
                </a:cubicBezTo>
                <a:cubicBezTo>
                  <a:pt x="175" y="85"/>
                  <a:pt x="170" y="87"/>
                  <a:pt x="170" y="88"/>
                </a:cubicBezTo>
                <a:cubicBezTo>
                  <a:pt x="169" y="88"/>
                  <a:pt x="169" y="88"/>
                  <a:pt x="169" y="87"/>
                </a:cubicBezTo>
                <a:cubicBezTo>
                  <a:pt x="166" y="90"/>
                  <a:pt x="167" y="90"/>
                  <a:pt x="167" y="91"/>
                </a:cubicBezTo>
                <a:close/>
                <a:moveTo>
                  <a:pt x="173" y="93"/>
                </a:moveTo>
                <a:cubicBezTo>
                  <a:pt x="174" y="92"/>
                  <a:pt x="173" y="94"/>
                  <a:pt x="176" y="92"/>
                </a:cubicBezTo>
                <a:cubicBezTo>
                  <a:pt x="176" y="91"/>
                  <a:pt x="175" y="92"/>
                  <a:pt x="176" y="91"/>
                </a:cubicBezTo>
                <a:cubicBezTo>
                  <a:pt x="174" y="92"/>
                  <a:pt x="173" y="92"/>
                  <a:pt x="173" y="93"/>
                </a:cubicBezTo>
                <a:close/>
                <a:moveTo>
                  <a:pt x="174" y="104"/>
                </a:moveTo>
                <a:cubicBezTo>
                  <a:pt x="174" y="105"/>
                  <a:pt x="181" y="100"/>
                  <a:pt x="180" y="100"/>
                </a:cubicBezTo>
                <a:cubicBezTo>
                  <a:pt x="177" y="102"/>
                  <a:pt x="177" y="103"/>
                  <a:pt x="174" y="104"/>
                </a:cubicBezTo>
                <a:close/>
                <a:moveTo>
                  <a:pt x="164" y="99"/>
                </a:moveTo>
                <a:cubicBezTo>
                  <a:pt x="166" y="98"/>
                  <a:pt x="169" y="96"/>
                  <a:pt x="170" y="95"/>
                </a:cubicBezTo>
                <a:cubicBezTo>
                  <a:pt x="167" y="97"/>
                  <a:pt x="165" y="97"/>
                  <a:pt x="164" y="99"/>
                </a:cubicBezTo>
                <a:close/>
                <a:moveTo>
                  <a:pt x="159" y="99"/>
                </a:moveTo>
                <a:cubicBezTo>
                  <a:pt x="159" y="100"/>
                  <a:pt x="158" y="100"/>
                  <a:pt x="158" y="100"/>
                </a:cubicBezTo>
                <a:cubicBezTo>
                  <a:pt x="160" y="99"/>
                  <a:pt x="160" y="98"/>
                  <a:pt x="161" y="97"/>
                </a:cubicBezTo>
                <a:cubicBezTo>
                  <a:pt x="161" y="97"/>
                  <a:pt x="161" y="98"/>
                  <a:pt x="162" y="97"/>
                </a:cubicBezTo>
                <a:cubicBezTo>
                  <a:pt x="163" y="96"/>
                  <a:pt x="162" y="97"/>
                  <a:pt x="162" y="97"/>
                </a:cubicBezTo>
                <a:cubicBezTo>
                  <a:pt x="158" y="99"/>
                  <a:pt x="158" y="99"/>
                  <a:pt x="158" y="99"/>
                </a:cubicBezTo>
                <a:cubicBezTo>
                  <a:pt x="158" y="100"/>
                  <a:pt x="157" y="102"/>
                  <a:pt x="159" y="99"/>
                </a:cubicBezTo>
                <a:close/>
                <a:moveTo>
                  <a:pt x="153" y="99"/>
                </a:moveTo>
                <a:cubicBezTo>
                  <a:pt x="153" y="99"/>
                  <a:pt x="152" y="100"/>
                  <a:pt x="153" y="101"/>
                </a:cubicBezTo>
                <a:cubicBezTo>
                  <a:pt x="151" y="101"/>
                  <a:pt x="149" y="103"/>
                  <a:pt x="150" y="103"/>
                </a:cubicBezTo>
                <a:cubicBezTo>
                  <a:pt x="154" y="100"/>
                  <a:pt x="153" y="100"/>
                  <a:pt x="156" y="98"/>
                </a:cubicBezTo>
                <a:cubicBezTo>
                  <a:pt x="155" y="98"/>
                  <a:pt x="155" y="98"/>
                  <a:pt x="154" y="98"/>
                </a:cubicBezTo>
                <a:cubicBezTo>
                  <a:pt x="154" y="100"/>
                  <a:pt x="154" y="98"/>
                  <a:pt x="153" y="99"/>
                </a:cubicBezTo>
                <a:close/>
                <a:moveTo>
                  <a:pt x="160" y="120"/>
                </a:moveTo>
                <a:cubicBezTo>
                  <a:pt x="160" y="120"/>
                  <a:pt x="160" y="121"/>
                  <a:pt x="161" y="120"/>
                </a:cubicBezTo>
                <a:cubicBezTo>
                  <a:pt x="162" y="119"/>
                  <a:pt x="165" y="116"/>
                  <a:pt x="163" y="117"/>
                </a:cubicBezTo>
                <a:cubicBezTo>
                  <a:pt x="163" y="117"/>
                  <a:pt x="162" y="119"/>
                  <a:pt x="160" y="120"/>
                </a:cubicBezTo>
                <a:close/>
                <a:moveTo>
                  <a:pt x="150" y="106"/>
                </a:moveTo>
                <a:cubicBezTo>
                  <a:pt x="148" y="108"/>
                  <a:pt x="154" y="103"/>
                  <a:pt x="151" y="106"/>
                </a:cubicBezTo>
                <a:cubicBezTo>
                  <a:pt x="154" y="104"/>
                  <a:pt x="154" y="104"/>
                  <a:pt x="154" y="104"/>
                </a:cubicBezTo>
                <a:cubicBezTo>
                  <a:pt x="154" y="103"/>
                  <a:pt x="153" y="104"/>
                  <a:pt x="154" y="103"/>
                </a:cubicBezTo>
                <a:cubicBezTo>
                  <a:pt x="151" y="105"/>
                  <a:pt x="151" y="105"/>
                  <a:pt x="150" y="106"/>
                </a:cubicBezTo>
                <a:close/>
                <a:moveTo>
                  <a:pt x="146" y="105"/>
                </a:moveTo>
                <a:cubicBezTo>
                  <a:pt x="142" y="108"/>
                  <a:pt x="147" y="106"/>
                  <a:pt x="145" y="108"/>
                </a:cubicBezTo>
                <a:cubicBezTo>
                  <a:pt x="147" y="106"/>
                  <a:pt x="146" y="106"/>
                  <a:pt x="149" y="104"/>
                </a:cubicBezTo>
                <a:cubicBezTo>
                  <a:pt x="148" y="104"/>
                  <a:pt x="149" y="103"/>
                  <a:pt x="149" y="103"/>
                </a:cubicBezTo>
                <a:cubicBezTo>
                  <a:pt x="145" y="105"/>
                  <a:pt x="149" y="103"/>
                  <a:pt x="146" y="106"/>
                </a:cubicBezTo>
                <a:cubicBezTo>
                  <a:pt x="146" y="105"/>
                  <a:pt x="147" y="104"/>
                  <a:pt x="146" y="105"/>
                </a:cubicBezTo>
                <a:close/>
                <a:moveTo>
                  <a:pt x="153" y="120"/>
                </a:moveTo>
                <a:cubicBezTo>
                  <a:pt x="156" y="118"/>
                  <a:pt x="154" y="119"/>
                  <a:pt x="157" y="116"/>
                </a:cubicBezTo>
                <a:cubicBezTo>
                  <a:pt x="156" y="117"/>
                  <a:pt x="154" y="118"/>
                  <a:pt x="152" y="119"/>
                </a:cubicBezTo>
                <a:cubicBezTo>
                  <a:pt x="154" y="119"/>
                  <a:pt x="151" y="121"/>
                  <a:pt x="149" y="122"/>
                </a:cubicBezTo>
                <a:cubicBezTo>
                  <a:pt x="148" y="124"/>
                  <a:pt x="152" y="120"/>
                  <a:pt x="151" y="122"/>
                </a:cubicBezTo>
                <a:cubicBezTo>
                  <a:pt x="153" y="120"/>
                  <a:pt x="153" y="119"/>
                  <a:pt x="154" y="119"/>
                </a:cubicBezTo>
                <a:cubicBezTo>
                  <a:pt x="154" y="119"/>
                  <a:pt x="153" y="120"/>
                  <a:pt x="153" y="120"/>
                </a:cubicBezTo>
                <a:close/>
                <a:moveTo>
                  <a:pt x="136" y="117"/>
                </a:moveTo>
                <a:cubicBezTo>
                  <a:pt x="139" y="115"/>
                  <a:pt x="135" y="118"/>
                  <a:pt x="135" y="118"/>
                </a:cubicBezTo>
                <a:cubicBezTo>
                  <a:pt x="138" y="116"/>
                  <a:pt x="140" y="115"/>
                  <a:pt x="142" y="113"/>
                </a:cubicBezTo>
                <a:cubicBezTo>
                  <a:pt x="142" y="112"/>
                  <a:pt x="147" y="109"/>
                  <a:pt x="148" y="107"/>
                </a:cubicBezTo>
                <a:cubicBezTo>
                  <a:pt x="147" y="108"/>
                  <a:pt x="146" y="108"/>
                  <a:pt x="146" y="108"/>
                </a:cubicBezTo>
                <a:cubicBezTo>
                  <a:pt x="144" y="109"/>
                  <a:pt x="144" y="110"/>
                  <a:pt x="142" y="111"/>
                </a:cubicBezTo>
                <a:cubicBezTo>
                  <a:pt x="141" y="113"/>
                  <a:pt x="142" y="113"/>
                  <a:pt x="141" y="113"/>
                </a:cubicBezTo>
                <a:cubicBezTo>
                  <a:pt x="140" y="113"/>
                  <a:pt x="136" y="116"/>
                  <a:pt x="136" y="117"/>
                </a:cubicBezTo>
                <a:close/>
                <a:moveTo>
                  <a:pt x="153" y="123"/>
                </a:moveTo>
                <a:cubicBezTo>
                  <a:pt x="154" y="123"/>
                  <a:pt x="157" y="120"/>
                  <a:pt x="156" y="120"/>
                </a:cubicBezTo>
                <a:cubicBezTo>
                  <a:pt x="155" y="121"/>
                  <a:pt x="152" y="123"/>
                  <a:pt x="153" y="123"/>
                </a:cubicBezTo>
                <a:close/>
                <a:moveTo>
                  <a:pt x="137" y="109"/>
                </a:moveTo>
                <a:cubicBezTo>
                  <a:pt x="139" y="108"/>
                  <a:pt x="141" y="106"/>
                  <a:pt x="141" y="106"/>
                </a:cubicBezTo>
                <a:cubicBezTo>
                  <a:pt x="139" y="107"/>
                  <a:pt x="137" y="109"/>
                  <a:pt x="137" y="109"/>
                </a:cubicBezTo>
                <a:close/>
                <a:moveTo>
                  <a:pt x="136" y="114"/>
                </a:moveTo>
                <a:cubicBezTo>
                  <a:pt x="138" y="114"/>
                  <a:pt x="137" y="113"/>
                  <a:pt x="137" y="115"/>
                </a:cubicBezTo>
                <a:cubicBezTo>
                  <a:pt x="138" y="114"/>
                  <a:pt x="138" y="113"/>
                  <a:pt x="141" y="111"/>
                </a:cubicBezTo>
                <a:cubicBezTo>
                  <a:pt x="142" y="110"/>
                  <a:pt x="141" y="111"/>
                  <a:pt x="140" y="111"/>
                </a:cubicBezTo>
                <a:cubicBezTo>
                  <a:pt x="141" y="110"/>
                  <a:pt x="142" y="110"/>
                  <a:pt x="143" y="109"/>
                </a:cubicBezTo>
                <a:cubicBezTo>
                  <a:pt x="143" y="109"/>
                  <a:pt x="144" y="108"/>
                  <a:pt x="143" y="108"/>
                </a:cubicBezTo>
                <a:cubicBezTo>
                  <a:pt x="141" y="111"/>
                  <a:pt x="139" y="111"/>
                  <a:pt x="136" y="114"/>
                </a:cubicBezTo>
                <a:close/>
                <a:moveTo>
                  <a:pt x="142" y="117"/>
                </a:moveTo>
                <a:cubicBezTo>
                  <a:pt x="140" y="118"/>
                  <a:pt x="142" y="116"/>
                  <a:pt x="144" y="115"/>
                </a:cubicBezTo>
                <a:cubicBezTo>
                  <a:pt x="144" y="114"/>
                  <a:pt x="142" y="115"/>
                  <a:pt x="141" y="116"/>
                </a:cubicBezTo>
                <a:cubicBezTo>
                  <a:pt x="141" y="116"/>
                  <a:pt x="141" y="117"/>
                  <a:pt x="140" y="117"/>
                </a:cubicBezTo>
                <a:cubicBezTo>
                  <a:pt x="137" y="118"/>
                  <a:pt x="139" y="119"/>
                  <a:pt x="136" y="120"/>
                </a:cubicBezTo>
                <a:cubicBezTo>
                  <a:pt x="136" y="121"/>
                  <a:pt x="133" y="123"/>
                  <a:pt x="132" y="124"/>
                </a:cubicBezTo>
                <a:cubicBezTo>
                  <a:pt x="133" y="124"/>
                  <a:pt x="131" y="125"/>
                  <a:pt x="131" y="126"/>
                </a:cubicBezTo>
                <a:cubicBezTo>
                  <a:pt x="133" y="124"/>
                  <a:pt x="135" y="122"/>
                  <a:pt x="134" y="124"/>
                </a:cubicBezTo>
                <a:cubicBezTo>
                  <a:pt x="135" y="124"/>
                  <a:pt x="139" y="121"/>
                  <a:pt x="138" y="121"/>
                </a:cubicBezTo>
                <a:cubicBezTo>
                  <a:pt x="137" y="121"/>
                  <a:pt x="135" y="124"/>
                  <a:pt x="135" y="123"/>
                </a:cubicBezTo>
                <a:cubicBezTo>
                  <a:pt x="136" y="122"/>
                  <a:pt x="135" y="122"/>
                  <a:pt x="137" y="121"/>
                </a:cubicBezTo>
                <a:cubicBezTo>
                  <a:pt x="139" y="119"/>
                  <a:pt x="142" y="117"/>
                  <a:pt x="142" y="117"/>
                </a:cubicBezTo>
                <a:close/>
                <a:moveTo>
                  <a:pt x="143" y="118"/>
                </a:moveTo>
                <a:cubicBezTo>
                  <a:pt x="141" y="119"/>
                  <a:pt x="141" y="119"/>
                  <a:pt x="141" y="119"/>
                </a:cubicBezTo>
                <a:cubicBezTo>
                  <a:pt x="140" y="120"/>
                  <a:pt x="140" y="120"/>
                  <a:pt x="141" y="121"/>
                </a:cubicBezTo>
                <a:cubicBezTo>
                  <a:pt x="143" y="119"/>
                  <a:pt x="142" y="119"/>
                  <a:pt x="143" y="118"/>
                </a:cubicBezTo>
                <a:cubicBezTo>
                  <a:pt x="143" y="119"/>
                  <a:pt x="144" y="118"/>
                  <a:pt x="145" y="117"/>
                </a:cubicBezTo>
                <a:cubicBezTo>
                  <a:pt x="143" y="118"/>
                  <a:pt x="144" y="117"/>
                  <a:pt x="143" y="118"/>
                </a:cubicBezTo>
                <a:close/>
                <a:moveTo>
                  <a:pt x="146" y="128"/>
                </a:moveTo>
                <a:cubicBezTo>
                  <a:pt x="147" y="128"/>
                  <a:pt x="145" y="129"/>
                  <a:pt x="145" y="130"/>
                </a:cubicBezTo>
                <a:cubicBezTo>
                  <a:pt x="146" y="129"/>
                  <a:pt x="146" y="129"/>
                  <a:pt x="148" y="128"/>
                </a:cubicBezTo>
                <a:cubicBezTo>
                  <a:pt x="147" y="128"/>
                  <a:pt x="147" y="127"/>
                  <a:pt x="148" y="127"/>
                </a:cubicBezTo>
                <a:cubicBezTo>
                  <a:pt x="147" y="127"/>
                  <a:pt x="146" y="128"/>
                  <a:pt x="146" y="128"/>
                </a:cubicBezTo>
                <a:close/>
                <a:moveTo>
                  <a:pt x="133" y="117"/>
                </a:moveTo>
                <a:cubicBezTo>
                  <a:pt x="133" y="118"/>
                  <a:pt x="134" y="117"/>
                  <a:pt x="135" y="117"/>
                </a:cubicBezTo>
                <a:cubicBezTo>
                  <a:pt x="136" y="116"/>
                  <a:pt x="137" y="115"/>
                  <a:pt x="137" y="115"/>
                </a:cubicBezTo>
                <a:cubicBezTo>
                  <a:pt x="136" y="116"/>
                  <a:pt x="135" y="115"/>
                  <a:pt x="133" y="117"/>
                </a:cubicBezTo>
                <a:close/>
                <a:moveTo>
                  <a:pt x="144" y="129"/>
                </a:moveTo>
                <a:cubicBezTo>
                  <a:pt x="143" y="129"/>
                  <a:pt x="141" y="129"/>
                  <a:pt x="139" y="132"/>
                </a:cubicBezTo>
                <a:cubicBezTo>
                  <a:pt x="139" y="133"/>
                  <a:pt x="145" y="129"/>
                  <a:pt x="146" y="127"/>
                </a:cubicBezTo>
                <a:cubicBezTo>
                  <a:pt x="145" y="128"/>
                  <a:pt x="144" y="128"/>
                  <a:pt x="144" y="129"/>
                </a:cubicBezTo>
                <a:close/>
                <a:moveTo>
                  <a:pt x="133" y="117"/>
                </a:moveTo>
                <a:cubicBezTo>
                  <a:pt x="132" y="118"/>
                  <a:pt x="132" y="117"/>
                  <a:pt x="131" y="118"/>
                </a:cubicBezTo>
                <a:cubicBezTo>
                  <a:pt x="131" y="119"/>
                  <a:pt x="133" y="117"/>
                  <a:pt x="135" y="116"/>
                </a:cubicBezTo>
                <a:cubicBezTo>
                  <a:pt x="134" y="116"/>
                  <a:pt x="136" y="114"/>
                  <a:pt x="134" y="115"/>
                </a:cubicBezTo>
                <a:cubicBezTo>
                  <a:pt x="134" y="116"/>
                  <a:pt x="134" y="116"/>
                  <a:pt x="133" y="117"/>
                </a:cubicBezTo>
                <a:close/>
                <a:moveTo>
                  <a:pt x="138" y="122"/>
                </a:moveTo>
                <a:cubicBezTo>
                  <a:pt x="137" y="123"/>
                  <a:pt x="137" y="123"/>
                  <a:pt x="139" y="122"/>
                </a:cubicBezTo>
                <a:cubicBezTo>
                  <a:pt x="140" y="121"/>
                  <a:pt x="140" y="120"/>
                  <a:pt x="138" y="122"/>
                </a:cubicBezTo>
                <a:close/>
                <a:moveTo>
                  <a:pt x="139" y="137"/>
                </a:moveTo>
                <a:cubicBezTo>
                  <a:pt x="141" y="135"/>
                  <a:pt x="141" y="137"/>
                  <a:pt x="139" y="138"/>
                </a:cubicBezTo>
                <a:cubicBezTo>
                  <a:pt x="140" y="137"/>
                  <a:pt x="141" y="137"/>
                  <a:pt x="142" y="136"/>
                </a:cubicBezTo>
                <a:cubicBezTo>
                  <a:pt x="142" y="135"/>
                  <a:pt x="142" y="135"/>
                  <a:pt x="142" y="135"/>
                </a:cubicBezTo>
                <a:cubicBezTo>
                  <a:pt x="142" y="135"/>
                  <a:pt x="143" y="134"/>
                  <a:pt x="144" y="134"/>
                </a:cubicBezTo>
                <a:cubicBezTo>
                  <a:pt x="142" y="136"/>
                  <a:pt x="138" y="139"/>
                  <a:pt x="138" y="140"/>
                </a:cubicBezTo>
                <a:cubicBezTo>
                  <a:pt x="138" y="140"/>
                  <a:pt x="137" y="141"/>
                  <a:pt x="136" y="141"/>
                </a:cubicBezTo>
                <a:cubicBezTo>
                  <a:pt x="138" y="140"/>
                  <a:pt x="138" y="139"/>
                  <a:pt x="139" y="138"/>
                </a:cubicBezTo>
                <a:cubicBezTo>
                  <a:pt x="139" y="137"/>
                  <a:pt x="136" y="138"/>
                  <a:pt x="133" y="141"/>
                </a:cubicBezTo>
                <a:cubicBezTo>
                  <a:pt x="134" y="141"/>
                  <a:pt x="136" y="139"/>
                  <a:pt x="137" y="139"/>
                </a:cubicBezTo>
                <a:cubicBezTo>
                  <a:pt x="137" y="139"/>
                  <a:pt x="138" y="139"/>
                  <a:pt x="138" y="139"/>
                </a:cubicBezTo>
                <a:cubicBezTo>
                  <a:pt x="135" y="142"/>
                  <a:pt x="132" y="145"/>
                  <a:pt x="132" y="146"/>
                </a:cubicBezTo>
                <a:cubicBezTo>
                  <a:pt x="133" y="145"/>
                  <a:pt x="135" y="144"/>
                  <a:pt x="135" y="143"/>
                </a:cubicBezTo>
                <a:cubicBezTo>
                  <a:pt x="134" y="144"/>
                  <a:pt x="134" y="144"/>
                  <a:pt x="134" y="144"/>
                </a:cubicBezTo>
                <a:cubicBezTo>
                  <a:pt x="135" y="144"/>
                  <a:pt x="136" y="142"/>
                  <a:pt x="136" y="142"/>
                </a:cubicBezTo>
                <a:cubicBezTo>
                  <a:pt x="137" y="142"/>
                  <a:pt x="134" y="145"/>
                  <a:pt x="137" y="143"/>
                </a:cubicBezTo>
                <a:cubicBezTo>
                  <a:pt x="136" y="142"/>
                  <a:pt x="139" y="141"/>
                  <a:pt x="140" y="141"/>
                </a:cubicBezTo>
                <a:cubicBezTo>
                  <a:pt x="139" y="140"/>
                  <a:pt x="141" y="139"/>
                  <a:pt x="141" y="139"/>
                </a:cubicBezTo>
                <a:cubicBezTo>
                  <a:pt x="140" y="139"/>
                  <a:pt x="140" y="139"/>
                  <a:pt x="141" y="138"/>
                </a:cubicBezTo>
                <a:cubicBezTo>
                  <a:pt x="144" y="136"/>
                  <a:pt x="146" y="134"/>
                  <a:pt x="148" y="133"/>
                </a:cubicBezTo>
                <a:cubicBezTo>
                  <a:pt x="147" y="133"/>
                  <a:pt x="143" y="135"/>
                  <a:pt x="146" y="132"/>
                </a:cubicBezTo>
                <a:cubicBezTo>
                  <a:pt x="143" y="133"/>
                  <a:pt x="141" y="134"/>
                  <a:pt x="139" y="137"/>
                </a:cubicBezTo>
                <a:close/>
                <a:moveTo>
                  <a:pt x="142" y="131"/>
                </a:moveTo>
                <a:cubicBezTo>
                  <a:pt x="142" y="131"/>
                  <a:pt x="143" y="132"/>
                  <a:pt x="144" y="130"/>
                </a:cubicBezTo>
                <a:cubicBezTo>
                  <a:pt x="144" y="130"/>
                  <a:pt x="144" y="130"/>
                  <a:pt x="144" y="129"/>
                </a:cubicBezTo>
                <a:cubicBezTo>
                  <a:pt x="144" y="130"/>
                  <a:pt x="143" y="130"/>
                  <a:pt x="142" y="131"/>
                </a:cubicBezTo>
                <a:close/>
                <a:moveTo>
                  <a:pt x="142" y="143"/>
                </a:moveTo>
                <a:cubicBezTo>
                  <a:pt x="142" y="143"/>
                  <a:pt x="145" y="140"/>
                  <a:pt x="145" y="142"/>
                </a:cubicBezTo>
                <a:cubicBezTo>
                  <a:pt x="147" y="140"/>
                  <a:pt x="149" y="139"/>
                  <a:pt x="150" y="138"/>
                </a:cubicBezTo>
                <a:cubicBezTo>
                  <a:pt x="148" y="139"/>
                  <a:pt x="147" y="140"/>
                  <a:pt x="146" y="140"/>
                </a:cubicBezTo>
                <a:cubicBezTo>
                  <a:pt x="147" y="139"/>
                  <a:pt x="147" y="139"/>
                  <a:pt x="148" y="138"/>
                </a:cubicBezTo>
                <a:cubicBezTo>
                  <a:pt x="147" y="139"/>
                  <a:pt x="150" y="137"/>
                  <a:pt x="150" y="137"/>
                </a:cubicBezTo>
                <a:cubicBezTo>
                  <a:pt x="148" y="138"/>
                  <a:pt x="142" y="142"/>
                  <a:pt x="142" y="143"/>
                </a:cubicBezTo>
                <a:close/>
                <a:moveTo>
                  <a:pt x="125" y="125"/>
                </a:moveTo>
                <a:cubicBezTo>
                  <a:pt x="126" y="125"/>
                  <a:pt x="128" y="123"/>
                  <a:pt x="128" y="124"/>
                </a:cubicBezTo>
                <a:cubicBezTo>
                  <a:pt x="126" y="126"/>
                  <a:pt x="124" y="127"/>
                  <a:pt x="124" y="128"/>
                </a:cubicBezTo>
                <a:cubicBezTo>
                  <a:pt x="129" y="124"/>
                  <a:pt x="129" y="124"/>
                  <a:pt x="129" y="124"/>
                </a:cubicBezTo>
                <a:cubicBezTo>
                  <a:pt x="128" y="123"/>
                  <a:pt x="132" y="121"/>
                  <a:pt x="131" y="120"/>
                </a:cubicBezTo>
                <a:cubicBezTo>
                  <a:pt x="129" y="122"/>
                  <a:pt x="127" y="123"/>
                  <a:pt x="125" y="125"/>
                </a:cubicBezTo>
                <a:close/>
                <a:moveTo>
                  <a:pt x="131" y="122"/>
                </a:moveTo>
                <a:cubicBezTo>
                  <a:pt x="132" y="122"/>
                  <a:pt x="131" y="122"/>
                  <a:pt x="131" y="123"/>
                </a:cubicBezTo>
                <a:cubicBezTo>
                  <a:pt x="132" y="122"/>
                  <a:pt x="132" y="121"/>
                  <a:pt x="133" y="120"/>
                </a:cubicBezTo>
                <a:cubicBezTo>
                  <a:pt x="134" y="120"/>
                  <a:pt x="134" y="120"/>
                  <a:pt x="134" y="120"/>
                </a:cubicBezTo>
                <a:cubicBezTo>
                  <a:pt x="133" y="120"/>
                  <a:pt x="135" y="117"/>
                  <a:pt x="131" y="119"/>
                </a:cubicBezTo>
                <a:cubicBezTo>
                  <a:pt x="131" y="120"/>
                  <a:pt x="134" y="119"/>
                  <a:pt x="131" y="122"/>
                </a:cubicBezTo>
                <a:close/>
                <a:moveTo>
                  <a:pt x="139" y="130"/>
                </a:moveTo>
                <a:cubicBezTo>
                  <a:pt x="138" y="132"/>
                  <a:pt x="142" y="129"/>
                  <a:pt x="142" y="129"/>
                </a:cubicBezTo>
                <a:lnTo>
                  <a:pt x="139" y="130"/>
                </a:lnTo>
                <a:close/>
                <a:moveTo>
                  <a:pt x="133" y="129"/>
                </a:moveTo>
                <a:cubicBezTo>
                  <a:pt x="135" y="127"/>
                  <a:pt x="136" y="126"/>
                  <a:pt x="135" y="126"/>
                </a:cubicBezTo>
                <a:cubicBezTo>
                  <a:pt x="133" y="128"/>
                  <a:pt x="132" y="129"/>
                  <a:pt x="133" y="129"/>
                </a:cubicBezTo>
                <a:close/>
                <a:moveTo>
                  <a:pt x="129" y="121"/>
                </a:moveTo>
                <a:cubicBezTo>
                  <a:pt x="128" y="120"/>
                  <a:pt x="126" y="121"/>
                  <a:pt x="124" y="124"/>
                </a:cubicBezTo>
                <a:cubicBezTo>
                  <a:pt x="125" y="123"/>
                  <a:pt x="125" y="123"/>
                  <a:pt x="124" y="124"/>
                </a:cubicBezTo>
                <a:cubicBezTo>
                  <a:pt x="123" y="124"/>
                  <a:pt x="121" y="127"/>
                  <a:pt x="120" y="128"/>
                </a:cubicBezTo>
                <a:cubicBezTo>
                  <a:pt x="121" y="128"/>
                  <a:pt x="121" y="128"/>
                  <a:pt x="120" y="130"/>
                </a:cubicBezTo>
                <a:cubicBezTo>
                  <a:pt x="121" y="129"/>
                  <a:pt x="121" y="129"/>
                  <a:pt x="121" y="129"/>
                </a:cubicBezTo>
                <a:cubicBezTo>
                  <a:pt x="125" y="126"/>
                  <a:pt x="124" y="125"/>
                  <a:pt x="128" y="123"/>
                </a:cubicBezTo>
                <a:cubicBezTo>
                  <a:pt x="127" y="122"/>
                  <a:pt x="126" y="123"/>
                  <a:pt x="129" y="121"/>
                </a:cubicBezTo>
                <a:close/>
                <a:moveTo>
                  <a:pt x="129" y="131"/>
                </a:moveTo>
                <a:cubicBezTo>
                  <a:pt x="130" y="130"/>
                  <a:pt x="133" y="127"/>
                  <a:pt x="134" y="126"/>
                </a:cubicBezTo>
                <a:cubicBezTo>
                  <a:pt x="131" y="128"/>
                  <a:pt x="130" y="130"/>
                  <a:pt x="129" y="131"/>
                </a:cubicBezTo>
                <a:close/>
                <a:moveTo>
                  <a:pt x="133" y="136"/>
                </a:moveTo>
                <a:cubicBezTo>
                  <a:pt x="135" y="136"/>
                  <a:pt x="137" y="136"/>
                  <a:pt x="139" y="133"/>
                </a:cubicBezTo>
                <a:cubicBezTo>
                  <a:pt x="136" y="135"/>
                  <a:pt x="136" y="134"/>
                  <a:pt x="133" y="136"/>
                </a:cubicBezTo>
                <a:close/>
                <a:moveTo>
                  <a:pt x="124" y="131"/>
                </a:moveTo>
                <a:cubicBezTo>
                  <a:pt x="125" y="131"/>
                  <a:pt x="125" y="131"/>
                  <a:pt x="124" y="132"/>
                </a:cubicBezTo>
                <a:cubicBezTo>
                  <a:pt x="126" y="131"/>
                  <a:pt x="131" y="127"/>
                  <a:pt x="128" y="128"/>
                </a:cubicBezTo>
                <a:cubicBezTo>
                  <a:pt x="128" y="129"/>
                  <a:pt x="126" y="130"/>
                  <a:pt x="124" y="131"/>
                </a:cubicBezTo>
                <a:close/>
                <a:moveTo>
                  <a:pt x="121" y="127"/>
                </a:moveTo>
                <a:cubicBezTo>
                  <a:pt x="121" y="126"/>
                  <a:pt x="121" y="125"/>
                  <a:pt x="123" y="124"/>
                </a:cubicBezTo>
                <a:cubicBezTo>
                  <a:pt x="120" y="126"/>
                  <a:pt x="117" y="127"/>
                  <a:pt x="117" y="128"/>
                </a:cubicBezTo>
                <a:cubicBezTo>
                  <a:pt x="118" y="128"/>
                  <a:pt x="120" y="126"/>
                  <a:pt x="121" y="126"/>
                </a:cubicBezTo>
                <a:cubicBezTo>
                  <a:pt x="120" y="126"/>
                  <a:pt x="119" y="128"/>
                  <a:pt x="121" y="127"/>
                </a:cubicBezTo>
                <a:close/>
                <a:moveTo>
                  <a:pt x="120" y="131"/>
                </a:moveTo>
                <a:cubicBezTo>
                  <a:pt x="121" y="131"/>
                  <a:pt x="122" y="131"/>
                  <a:pt x="124" y="129"/>
                </a:cubicBezTo>
                <a:cubicBezTo>
                  <a:pt x="124" y="128"/>
                  <a:pt x="121" y="130"/>
                  <a:pt x="120" y="131"/>
                </a:cubicBezTo>
                <a:close/>
                <a:moveTo>
                  <a:pt x="119" y="140"/>
                </a:moveTo>
                <a:cubicBezTo>
                  <a:pt x="121" y="139"/>
                  <a:pt x="122" y="137"/>
                  <a:pt x="124" y="135"/>
                </a:cubicBezTo>
                <a:cubicBezTo>
                  <a:pt x="124" y="134"/>
                  <a:pt x="124" y="134"/>
                  <a:pt x="124" y="134"/>
                </a:cubicBezTo>
                <a:cubicBezTo>
                  <a:pt x="121" y="137"/>
                  <a:pt x="119" y="139"/>
                  <a:pt x="119" y="140"/>
                </a:cubicBezTo>
                <a:close/>
                <a:moveTo>
                  <a:pt x="117" y="131"/>
                </a:moveTo>
                <a:cubicBezTo>
                  <a:pt x="119" y="130"/>
                  <a:pt x="117" y="130"/>
                  <a:pt x="118" y="129"/>
                </a:cubicBezTo>
                <a:cubicBezTo>
                  <a:pt x="116" y="131"/>
                  <a:pt x="116" y="131"/>
                  <a:pt x="117" y="131"/>
                </a:cubicBezTo>
                <a:close/>
                <a:moveTo>
                  <a:pt x="112" y="133"/>
                </a:moveTo>
                <a:cubicBezTo>
                  <a:pt x="112" y="134"/>
                  <a:pt x="114" y="132"/>
                  <a:pt x="113" y="133"/>
                </a:cubicBezTo>
                <a:cubicBezTo>
                  <a:pt x="117" y="130"/>
                  <a:pt x="114" y="131"/>
                  <a:pt x="112" y="133"/>
                </a:cubicBezTo>
                <a:close/>
                <a:moveTo>
                  <a:pt x="117" y="138"/>
                </a:moveTo>
                <a:cubicBezTo>
                  <a:pt x="116" y="140"/>
                  <a:pt x="113" y="143"/>
                  <a:pt x="114" y="143"/>
                </a:cubicBezTo>
                <a:cubicBezTo>
                  <a:pt x="117" y="140"/>
                  <a:pt x="116" y="140"/>
                  <a:pt x="119" y="137"/>
                </a:cubicBezTo>
                <a:cubicBezTo>
                  <a:pt x="118" y="138"/>
                  <a:pt x="118" y="137"/>
                  <a:pt x="117" y="138"/>
                </a:cubicBezTo>
                <a:close/>
                <a:moveTo>
                  <a:pt x="114" y="157"/>
                </a:moveTo>
                <a:cubicBezTo>
                  <a:pt x="112" y="158"/>
                  <a:pt x="113" y="158"/>
                  <a:pt x="111" y="158"/>
                </a:cubicBezTo>
                <a:cubicBezTo>
                  <a:pt x="113" y="158"/>
                  <a:pt x="109" y="161"/>
                  <a:pt x="109" y="161"/>
                </a:cubicBezTo>
                <a:cubicBezTo>
                  <a:pt x="111" y="159"/>
                  <a:pt x="109" y="160"/>
                  <a:pt x="108" y="161"/>
                </a:cubicBezTo>
                <a:cubicBezTo>
                  <a:pt x="108" y="162"/>
                  <a:pt x="107" y="163"/>
                  <a:pt x="107" y="164"/>
                </a:cubicBezTo>
                <a:cubicBezTo>
                  <a:pt x="105" y="166"/>
                  <a:pt x="105" y="164"/>
                  <a:pt x="102" y="167"/>
                </a:cubicBezTo>
                <a:cubicBezTo>
                  <a:pt x="102" y="169"/>
                  <a:pt x="103" y="167"/>
                  <a:pt x="104" y="167"/>
                </a:cubicBezTo>
                <a:cubicBezTo>
                  <a:pt x="103" y="168"/>
                  <a:pt x="102" y="168"/>
                  <a:pt x="101" y="169"/>
                </a:cubicBezTo>
                <a:cubicBezTo>
                  <a:pt x="103" y="169"/>
                  <a:pt x="106" y="166"/>
                  <a:pt x="107" y="164"/>
                </a:cubicBezTo>
                <a:cubicBezTo>
                  <a:pt x="106" y="167"/>
                  <a:pt x="101" y="172"/>
                  <a:pt x="99" y="173"/>
                </a:cubicBezTo>
                <a:cubicBezTo>
                  <a:pt x="99" y="173"/>
                  <a:pt x="99" y="175"/>
                  <a:pt x="98" y="175"/>
                </a:cubicBezTo>
                <a:cubicBezTo>
                  <a:pt x="98" y="175"/>
                  <a:pt x="99" y="175"/>
                  <a:pt x="98" y="175"/>
                </a:cubicBezTo>
                <a:cubicBezTo>
                  <a:pt x="99" y="175"/>
                  <a:pt x="98" y="175"/>
                  <a:pt x="99" y="175"/>
                </a:cubicBezTo>
                <a:cubicBezTo>
                  <a:pt x="99" y="175"/>
                  <a:pt x="100" y="174"/>
                  <a:pt x="100" y="174"/>
                </a:cubicBezTo>
                <a:cubicBezTo>
                  <a:pt x="100" y="174"/>
                  <a:pt x="100" y="174"/>
                  <a:pt x="100" y="174"/>
                </a:cubicBezTo>
                <a:cubicBezTo>
                  <a:pt x="101" y="172"/>
                  <a:pt x="101" y="172"/>
                  <a:pt x="101" y="172"/>
                </a:cubicBezTo>
                <a:cubicBezTo>
                  <a:pt x="102" y="172"/>
                  <a:pt x="103" y="171"/>
                  <a:pt x="104" y="170"/>
                </a:cubicBezTo>
                <a:cubicBezTo>
                  <a:pt x="103" y="170"/>
                  <a:pt x="106" y="168"/>
                  <a:pt x="106" y="167"/>
                </a:cubicBezTo>
                <a:cubicBezTo>
                  <a:pt x="108" y="166"/>
                  <a:pt x="114" y="158"/>
                  <a:pt x="117" y="157"/>
                </a:cubicBezTo>
                <a:cubicBezTo>
                  <a:pt x="117" y="157"/>
                  <a:pt x="116" y="157"/>
                  <a:pt x="117" y="156"/>
                </a:cubicBezTo>
                <a:cubicBezTo>
                  <a:pt x="119" y="155"/>
                  <a:pt x="120" y="153"/>
                  <a:pt x="123" y="151"/>
                </a:cubicBezTo>
                <a:cubicBezTo>
                  <a:pt x="122" y="150"/>
                  <a:pt x="125" y="150"/>
                  <a:pt x="126" y="148"/>
                </a:cubicBezTo>
                <a:cubicBezTo>
                  <a:pt x="126" y="148"/>
                  <a:pt x="127" y="147"/>
                  <a:pt x="126" y="147"/>
                </a:cubicBezTo>
                <a:cubicBezTo>
                  <a:pt x="123" y="150"/>
                  <a:pt x="122" y="148"/>
                  <a:pt x="120" y="151"/>
                </a:cubicBezTo>
                <a:cubicBezTo>
                  <a:pt x="121" y="150"/>
                  <a:pt x="120" y="153"/>
                  <a:pt x="119" y="153"/>
                </a:cubicBezTo>
                <a:cubicBezTo>
                  <a:pt x="119" y="152"/>
                  <a:pt x="117" y="155"/>
                  <a:pt x="116" y="155"/>
                </a:cubicBezTo>
                <a:cubicBezTo>
                  <a:pt x="117" y="154"/>
                  <a:pt x="118" y="153"/>
                  <a:pt x="118" y="152"/>
                </a:cubicBezTo>
                <a:cubicBezTo>
                  <a:pt x="117" y="154"/>
                  <a:pt x="116" y="154"/>
                  <a:pt x="116" y="154"/>
                </a:cubicBezTo>
                <a:cubicBezTo>
                  <a:pt x="116" y="154"/>
                  <a:pt x="117" y="153"/>
                  <a:pt x="117" y="153"/>
                </a:cubicBezTo>
                <a:cubicBezTo>
                  <a:pt x="115" y="155"/>
                  <a:pt x="115" y="155"/>
                  <a:pt x="114" y="157"/>
                </a:cubicBezTo>
                <a:close/>
                <a:moveTo>
                  <a:pt x="119" y="151"/>
                </a:moveTo>
                <a:cubicBezTo>
                  <a:pt x="120" y="150"/>
                  <a:pt x="121" y="149"/>
                  <a:pt x="121" y="148"/>
                </a:cubicBezTo>
                <a:cubicBezTo>
                  <a:pt x="120" y="149"/>
                  <a:pt x="119" y="149"/>
                  <a:pt x="118" y="151"/>
                </a:cubicBezTo>
                <a:cubicBezTo>
                  <a:pt x="118" y="152"/>
                  <a:pt x="119" y="150"/>
                  <a:pt x="120" y="150"/>
                </a:cubicBezTo>
                <a:cubicBezTo>
                  <a:pt x="119" y="151"/>
                  <a:pt x="118" y="152"/>
                  <a:pt x="119" y="151"/>
                </a:cubicBezTo>
                <a:close/>
                <a:moveTo>
                  <a:pt x="124" y="159"/>
                </a:moveTo>
                <a:cubicBezTo>
                  <a:pt x="125" y="159"/>
                  <a:pt x="128" y="159"/>
                  <a:pt x="128" y="157"/>
                </a:cubicBezTo>
                <a:cubicBezTo>
                  <a:pt x="125" y="160"/>
                  <a:pt x="127" y="156"/>
                  <a:pt x="124" y="159"/>
                </a:cubicBezTo>
                <a:close/>
                <a:moveTo>
                  <a:pt x="112" y="142"/>
                </a:moveTo>
                <a:cubicBezTo>
                  <a:pt x="110" y="143"/>
                  <a:pt x="109" y="144"/>
                  <a:pt x="109" y="145"/>
                </a:cubicBezTo>
                <a:cubicBezTo>
                  <a:pt x="110" y="145"/>
                  <a:pt x="111" y="143"/>
                  <a:pt x="112" y="142"/>
                </a:cubicBezTo>
                <a:cubicBezTo>
                  <a:pt x="112" y="143"/>
                  <a:pt x="112" y="143"/>
                  <a:pt x="113" y="142"/>
                </a:cubicBezTo>
                <a:cubicBezTo>
                  <a:pt x="113" y="142"/>
                  <a:pt x="112" y="142"/>
                  <a:pt x="112" y="142"/>
                </a:cubicBezTo>
                <a:close/>
                <a:moveTo>
                  <a:pt x="114" y="170"/>
                </a:moveTo>
                <a:cubicBezTo>
                  <a:pt x="115" y="170"/>
                  <a:pt x="118" y="166"/>
                  <a:pt x="117" y="166"/>
                </a:cubicBezTo>
                <a:cubicBezTo>
                  <a:pt x="115" y="168"/>
                  <a:pt x="116" y="167"/>
                  <a:pt x="114" y="170"/>
                </a:cubicBezTo>
                <a:close/>
                <a:moveTo>
                  <a:pt x="88" y="182"/>
                </a:moveTo>
                <a:cubicBezTo>
                  <a:pt x="88" y="182"/>
                  <a:pt x="89" y="182"/>
                  <a:pt x="89" y="181"/>
                </a:cubicBezTo>
                <a:cubicBezTo>
                  <a:pt x="88" y="181"/>
                  <a:pt x="88" y="182"/>
                  <a:pt x="88" y="182"/>
                </a:cubicBezTo>
                <a:close/>
                <a:moveTo>
                  <a:pt x="108" y="144"/>
                </a:moveTo>
                <a:cubicBezTo>
                  <a:pt x="106" y="144"/>
                  <a:pt x="109" y="142"/>
                  <a:pt x="108" y="142"/>
                </a:cubicBezTo>
                <a:cubicBezTo>
                  <a:pt x="107" y="142"/>
                  <a:pt x="103" y="145"/>
                  <a:pt x="103" y="145"/>
                </a:cubicBezTo>
                <a:cubicBezTo>
                  <a:pt x="105" y="144"/>
                  <a:pt x="106" y="145"/>
                  <a:pt x="107" y="144"/>
                </a:cubicBezTo>
                <a:cubicBezTo>
                  <a:pt x="109" y="143"/>
                  <a:pt x="109" y="143"/>
                  <a:pt x="110" y="141"/>
                </a:cubicBezTo>
                <a:cubicBezTo>
                  <a:pt x="110" y="141"/>
                  <a:pt x="110" y="141"/>
                  <a:pt x="110" y="141"/>
                </a:cubicBezTo>
                <a:cubicBezTo>
                  <a:pt x="107" y="143"/>
                  <a:pt x="110" y="142"/>
                  <a:pt x="108" y="144"/>
                </a:cubicBezTo>
                <a:close/>
                <a:moveTo>
                  <a:pt x="802" y="247"/>
                </a:moveTo>
                <a:cubicBezTo>
                  <a:pt x="799" y="242"/>
                  <a:pt x="799" y="242"/>
                  <a:pt x="799" y="242"/>
                </a:cubicBezTo>
                <a:cubicBezTo>
                  <a:pt x="798" y="242"/>
                  <a:pt x="801" y="247"/>
                  <a:pt x="801" y="246"/>
                </a:cubicBezTo>
                <a:cubicBezTo>
                  <a:pt x="801" y="247"/>
                  <a:pt x="801" y="247"/>
                  <a:pt x="801" y="247"/>
                </a:cubicBezTo>
                <a:cubicBezTo>
                  <a:pt x="800" y="244"/>
                  <a:pt x="802" y="246"/>
                  <a:pt x="802" y="247"/>
                </a:cubicBezTo>
                <a:close/>
                <a:moveTo>
                  <a:pt x="596" y="44"/>
                </a:moveTo>
                <a:cubicBezTo>
                  <a:pt x="592" y="42"/>
                  <a:pt x="592" y="42"/>
                  <a:pt x="592" y="42"/>
                </a:cubicBezTo>
                <a:cubicBezTo>
                  <a:pt x="592" y="43"/>
                  <a:pt x="593" y="43"/>
                  <a:pt x="594" y="44"/>
                </a:cubicBezTo>
                <a:cubicBezTo>
                  <a:pt x="591" y="43"/>
                  <a:pt x="597" y="45"/>
                  <a:pt x="596" y="44"/>
                </a:cubicBezTo>
                <a:close/>
                <a:moveTo>
                  <a:pt x="493" y="9"/>
                </a:moveTo>
                <a:cubicBezTo>
                  <a:pt x="495" y="10"/>
                  <a:pt x="500" y="11"/>
                  <a:pt x="502" y="11"/>
                </a:cubicBezTo>
                <a:cubicBezTo>
                  <a:pt x="500" y="10"/>
                  <a:pt x="492" y="9"/>
                  <a:pt x="493" y="9"/>
                </a:cubicBezTo>
                <a:close/>
                <a:moveTo>
                  <a:pt x="467" y="5"/>
                </a:moveTo>
                <a:cubicBezTo>
                  <a:pt x="469" y="5"/>
                  <a:pt x="477" y="7"/>
                  <a:pt x="475" y="6"/>
                </a:cubicBezTo>
                <a:cubicBezTo>
                  <a:pt x="473" y="6"/>
                  <a:pt x="466" y="4"/>
                  <a:pt x="466" y="5"/>
                </a:cubicBezTo>
                <a:cubicBezTo>
                  <a:pt x="467" y="6"/>
                  <a:pt x="469" y="7"/>
                  <a:pt x="470" y="6"/>
                </a:cubicBezTo>
                <a:cubicBezTo>
                  <a:pt x="469" y="6"/>
                  <a:pt x="468" y="6"/>
                  <a:pt x="467" y="5"/>
                </a:cubicBezTo>
                <a:close/>
                <a:moveTo>
                  <a:pt x="411" y="0"/>
                </a:moveTo>
                <a:cubicBezTo>
                  <a:pt x="410" y="0"/>
                  <a:pt x="406" y="0"/>
                  <a:pt x="404" y="1"/>
                </a:cubicBezTo>
                <a:cubicBezTo>
                  <a:pt x="407" y="1"/>
                  <a:pt x="411" y="1"/>
                  <a:pt x="414" y="1"/>
                </a:cubicBezTo>
                <a:cubicBezTo>
                  <a:pt x="413" y="1"/>
                  <a:pt x="411" y="1"/>
                  <a:pt x="412" y="1"/>
                </a:cubicBezTo>
                <a:cubicBezTo>
                  <a:pt x="413" y="1"/>
                  <a:pt x="417" y="0"/>
                  <a:pt x="415" y="0"/>
                </a:cubicBezTo>
                <a:cubicBezTo>
                  <a:pt x="415" y="1"/>
                  <a:pt x="413" y="0"/>
                  <a:pt x="411" y="0"/>
                </a:cubicBezTo>
                <a:close/>
                <a:moveTo>
                  <a:pt x="394" y="50"/>
                </a:moveTo>
                <a:cubicBezTo>
                  <a:pt x="394" y="49"/>
                  <a:pt x="401" y="50"/>
                  <a:pt x="399" y="50"/>
                </a:cubicBezTo>
                <a:cubicBezTo>
                  <a:pt x="399" y="49"/>
                  <a:pt x="391" y="49"/>
                  <a:pt x="394" y="50"/>
                </a:cubicBezTo>
                <a:close/>
                <a:moveTo>
                  <a:pt x="388" y="50"/>
                </a:moveTo>
                <a:cubicBezTo>
                  <a:pt x="389" y="50"/>
                  <a:pt x="391" y="51"/>
                  <a:pt x="393" y="50"/>
                </a:cubicBezTo>
                <a:cubicBezTo>
                  <a:pt x="384" y="50"/>
                  <a:pt x="379" y="50"/>
                  <a:pt x="376" y="50"/>
                </a:cubicBezTo>
                <a:cubicBezTo>
                  <a:pt x="379" y="50"/>
                  <a:pt x="373" y="51"/>
                  <a:pt x="376" y="51"/>
                </a:cubicBezTo>
                <a:cubicBezTo>
                  <a:pt x="378" y="50"/>
                  <a:pt x="383" y="51"/>
                  <a:pt x="382" y="50"/>
                </a:cubicBezTo>
                <a:cubicBezTo>
                  <a:pt x="383" y="50"/>
                  <a:pt x="386" y="50"/>
                  <a:pt x="388" y="50"/>
                </a:cubicBezTo>
                <a:close/>
                <a:moveTo>
                  <a:pt x="350" y="7"/>
                </a:moveTo>
                <a:cubicBezTo>
                  <a:pt x="351" y="6"/>
                  <a:pt x="358" y="6"/>
                  <a:pt x="359" y="6"/>
                </a:cubicBezTo>
                <a:cubicBezTo>
                  <a:pt x="355" y="6"/>
                  <a:pt x="351" y="7"/>
                  <a:pt x="349" y="7"/>
                </a:cubicBezTo>
                <a:cubicBezTo>
                  <a:pt x="350" y="7"/>
                  <a:pt x="350" y="7"/>
                  <a:pt x="350" y="7"/>
                </a:cubicBezTo>
                <a:cubicBezTo>
                  <a:pt x="350" y="7"/>
                  <a:pt x="349" y="7"/>
                  <a:pt x="350" y="7"/>
                </a:cubicBezTo>
                <a:close/>
                <a:moveTo>
                  <a:pt x="350" y="8"/>
                </a:moveTo>
                <a:cubicBezTo>
                  <a:pt x="350" y="8"/>
                  <a:pt x="350" y="8"/>
                  <a:pt x="351" y="7"/>
                </a:cubicBezTo>
                <a:cubicBezTo>
                  <a:pt x="348" y="8"/>
                  <a:pt x="348" y="7"/>
                  <a:pt x="347" y="7"/>
                </a:cubicBezTo>
                <a:cubicBezTo>
                  <a:pt x="346" y="8"/>
                  <a:pt x="345" y="8"/>
                  <a:pt x="343" y="8"/>
                </a:cubicBezTo>
                <a:cubicBezTo>
                  <a:pt x="342" y="8"/>
                  <a:pt x="336" y="8"/>
                  <a:pt x="335" y="9"/>
                </a:cubicBezTo>
                <a:cubicBezTo>
                  <a:pt x="336" y="9"/>
                  <a:pt x="337" y="9"/>
                  <a:pt x="337" y="9"/>
                </a:cubicBezTo>
                <a:cubicBezTo>
                  <a:pt x="334" y="10"/>
                  <a:pt x="330" y="9"/>
                  <a:pt x="327" y="11"/>
                </a:cubicBezTo>
                <a:cubicBezTo>
                  <a:pt x="331" y="11"/>
                  <a:pt x="333" y="10"/>
                  <a:pt x="336" y="10"/>
                </a:cubicBezTo>
                <a:cubicBezTo>
                  <a:pt x="336" y="9"/>
                  <a:pt x="337" y="9"/>
                  <a:pt x="339" y="9"/>
                </a:cubicBezTo>
                <a:cubicBezTo>
                  <a:pt x="339" y="9"/>
                  <a:pt x="336" y="9"/>
                  <a:pt x="337" y="10"/>
                </a:cubicBezTo>
                <a:cubicBezTo>
                  <a:pt x="342" y="9"/>
                  <a:pt x="350" y="9"/>
                  <a:pt x="351" y="8"/>
                </a:cubicBezTo>
                <a:cubicBezTo>
                  <a:pt x="350" y="8"/>
                  <a:pt x="350" y="8"/>
                  <a:pt x="350" y="8"/>
                </a:cubicBezTo>
                <a:close/>
                <a:moveTo>
                  <a:pt x="314" y="14"/>
                </a:moveTo>
                <a:cubicBezTo>
                  <a:pt x="315" y="14"/>
                  <a:pt x="322" y="13"/>
                  <a:pt x="320" y="13"/>
                </a:cubicBezTo>
                <a:cubicBezTo>
                  <a:pt x="317" y="14"/>
                  <a:pt x="316" y="13"/>
                  <a:pt x="314" y="14"/>
                </a:cubicBezTo>
                <a:close/>
                <a:moveTo>
                  <a:pt x="241" y="77"/>
                </a:moveTo>
                <a:cubicBezTo>
                  <a:pt x="240" y="77"/>
                  <a:pt x="241" y="75"/>
                  <a:pt x="240" y="76"/>
                </a:cubicBezTo>
                <a:cubicBezTo>
                  <a:pt x="240" y="76"/>
                  <a:pt x="238" y="77"/>
                  <a:pt x="238" y="77"/>
                </a:cubicBezTo>
                <a:cubicBezTo>
                  <a:pt x="238" y="77"/>
                  <a:pt x="238" y="77"/>
                  <a:pt x="237" y="77"/>
                </a:cubicBezTo>
                <a:cubicBezTo>
                  <a:pt x="237" y="78"/>
                  <a:pt x="238" y="77"/>
                  <a:pt x="238" y="77"/>
                </a:cubicBezTo>
                <a:cubicBezTo>
                  <a:pt x="236" y="79"/>
                  <a:pt x="236" y="78"/>
                  <a:pt x="235" y="79"/>
                </a:cubicBezTo>
                <a:cubicBezTo>
                  <a:pt x="236" y="79"/>
                  <a:pt x="240" y="77"/>
                  <a:pt x="241" y="77"/>
                </a:cubicBezTo>
                <a:close/>
                <a:moveTo>
                  <a:pt x="232" y="80"/>
                </a:moveTo>
                <a:cubicBezTo>
                  <a:pt x="232" y="81"/>
                  <a:pt x="233" y="81"/>
                  <a:pt x="228" y="83"/>
                </a:cubicBezTo>
                <a:cubicBezTo>
                  <a:pt x="231" y="83"/>
                  <a:pt x="236" y="79"/>
                  <a:pt x="241" y="77"/>
                </a:cubicBezTo>
                <a:cubicBezTo>
                  <a:pt x="238" y="78"/>
                  <a:pt x="235" y="79"/>
                  <a:pt x="232" y="80"/>
                </a:cubicBezTo>
                <a:close/>
                <a:moveTo>
                  <a:pt x="222" y="84"/>
                </a:moveTo>
                <a:cubicBezTo>
                  <a:pt x="220" y="86"/>
                  <a:pt x="220" y="87"/>
                  <a:pt x="223" y="86"/>
                </a:cubicBezTo>
                <a:cubicBezTo>
                  <a:pt x="221" y="87"/>
                  <a:pt x="219" y="89"/>
                  <a:pt x="217" y="89"/>
                </a:cubicBezTo>
                <a:cubicBezTo>
                  <a:pt x="217" y="88"/>
                  <a:pt x="219" y="88"/>
                  <a:pt x="219" y="87"/>
                </a:cubicBezTo>
                <a:cubicBezTo>
                  <a:pt x="217" y="88"/>
                  <a:pt x="213" y="90"/>
                  <a:pt x="213" y="91"/>
                </a:cubicBezTo>
                <a:cubicBezTo>
                  <a:pt x="218" y="88"/>
                  <a:pt x="214" y="91"/>
                  <a:pt x="215" y="91"/>
                </a:cubicBezTo>
                <a:cubicBezTo>
                  <a:pt x="219" y="89"/>
                  <a:pt x="219" y="89"/>
                  <a:pt x="219" y="89"/>
                </a:cubicBezTo>
                <a:cubicBezTo>
                  <a:pt x="219" y="88"/>
                  <a:pt x="224" y="86"/>
                  <a:pt x="226" y="84"/>
                </a:cubicBezTo>
                <a:cubicBezTo>
                  <a:pt x="222" y="86"/>
                  <a:pt x="223" y="85"/>
                  <a:pt x="222" y="84"/>
                </a:cubicBezTo>
                <a:close/>
                <a:moveTo>
                  <a:pt x="214" y="101"/>
                </a:moveTo>
                <a:cubicBezTo>
                  <a:pt x="214" y="103"/>
                  <a:pt x="210" y="104"/>
                  <a:pt x="207" y="106"/>
                </a:cubicBezTo>
                <a:cubicBezTo>
                  <a:pt x="211" y="104"/>
                  <a:pt x="216" y="101"/>
                  <a:pt x="220" y="99"/>
                </a:cubicBezTo>
                <a:cubicBezTo>
                  <a:pt x="219" y="99"/>
                  <a:pt x="215" y="102"/>
                  <a:pt x="215" y="101"/>
                </a:cubicBezTo>
                <a:cubicBezTo>
                  <a:pt x="219" y="99"/>
                  <a:pt x="223" y="98"/>
                  <a:pt x="226" y="95"/>
                </a:cubicBezTo>
                <a:cubicBezTo>
                  <a:pt x="223" y="97"/>
                  <a:pt x="219" y="98"/>
                  <a:pt x="214" y="101"/>
                </a:cubicBezTo>
                <a:close/>
                <a:moveTo>
                  <a:pt x="211" y="86"/>
                </a:moveTo>
                <a:cubicBezTo>
                  <a:pt x="213" y="83"/>
                  <a:pt x="216" y="83"/>
                  <a:pt x="217" y="81"/>
                </a:cubicBezTo>
                <a:cubicBezTo>
                  <a:pt x="214" y="83"/>
                  <a:pt x="214" y="82"/>
                  <a:pt x="210" y="84"/>
                </a:cubicBezTo>
                <a:cubicBezTo>
                  <a:pt x="210" y="85"/>
                  <a:pt x="208" y="86"/>
                  <a:pt x="211" y="86"/>
                </a:cubicBezTo>
                <a:close/>
                <a:moveTo>
                  <a:pt x="210" y="82"/>
                </a:moveTo>
                <a:cubicBezTo>
                  <a:pt x="211" y="82"/>
                  <a:pt x="207" y="83"/>
                  <a:pt x="208" y="84"/>
                </a:cubicBezTo>
                <a:cubicBezTo>
                  <a:pt x="211" y="83"/>
                  <a:pt x="211" y="82"/>
                  <a:pt x="213" y="80"/>
                </a:cubicBezTo>
                <a:cubicBezTo>
                  <a:pt x="214" y="80"/>
                  <a:pt x="214" y="81"/>
                  <a:pt x="215" y="80"/>
                </a:cubicBezTo>
                <a:cubicBezTo>
                  <a:pt x="216" y="79"/>
                  <a:pt x="212" y="81"/>
                  <a:pt x="210" y="82"/>
                </a:cubicBezTo>
                <a:close/>
                <a:moveTo>
                  <a:pt x="203" y="100"/>
                </a:moveTo>
                <a:cubicBezTo>
                  <a:pt x="201" y="100"/>
                  <a:pt x="199" y="102"/>
                  <a:pt x="199" y="102"/>
                </a:cubicBezTo>
                <a:cubicBezTo>
                  <a:pt x="201" y="100"/>
                  <a:pt x="205" y="97"/>
                  <a:pt x="207" y="96"/>
                </a:cubicBezTo>
                <a:cubicBezTo>
                  <a:pt x="207" y="96"/>
                  <a:pt x="213" y="92"/>
                  <a:pt x="212" y="92"/>
                </a:cubicBezTo>
                <a:cubicBezTo>
                  <a:pt x="211" y="93"/>
                  <a:pt x="207" y="95"/>
                  <a:pt x="207" y="96"/>
                </a:cubicBezTo>
                <a:cubicBezTo>
                  <a:pt x="204" y="97"/>
                  <a:pt x="201" y="100"/>
                  <a:pt x="197" y="101"/>
                </a:cubicBezTo>
                <a:cubicBezTo>
                  <a:pt x="197" y="102"/>
                  <a:pt x="198" y="101"/>
                  <a:pt x="196" y="103"/>
                </a:cubicBezTo>
                <a:cubicBezTo>
                  <a:pt x="192" y="104"/>
                  <a:pt x="183" y="110"/>
                  <a:pt x="180" y="114"/>
                </a:cubicBezTo>
                <a:cubicBezTo>
                  <a:pt x="175" y="115"/>
                  <a:pt x="167" y="123"/>
                  <a:pt x="160" y="128"/>
                </a:cubicBezTo>
                <a:cubicBezTo>
                  <a:pt x="161" y="128"/>
                  <a:pt x="163" y="127"/>
                  <a:pt x="161" y="129"/>
                </a:cubicBezTo>
                <a:cubicBezTo>
                  <a:pt x="164" y="127"/>
                  <a:pt x="163" y="126"/>
                  <a:pt x="165" y="125"/>
                </a:cubicBezTo>
                <a:cubicBezTo>
                  <a:pt x="166" y="125"/>
                  <a:pt x="167" y="124"/>
                  <a:pt x="165" y="127"/>
                </a:cubicBezTo>
                <a:cubicBezTo>
                  <a:pt x="167" y="125"/>
                  <a:pt x="166" y="126"/>
                  <a:pt x="168" y="125"/>
                </a:cubicBezTo>
                <a:cubicBezTo>
                  <a:pt x="168" y="124"/>
                  <a:pt x="169" y="122"/>
                  <a:pt x="167" y="123"/>
                </a:cubicBezTo>
                <a:cubicBezTo>
                  <a:pt x="172" y="119"/>
                  <a:pt x="174" y="119"/>
                  <a:pt x="177" y="116"/>
                </a:cubicBezTo>
                <a:cubicBezTo>
                  <a:pt x="176" y="117"/>
                  <a:pt x="178" y="116"/>
                  <a:pt x="179" y="115"/>
                </a:cubicBezTo>
                <a:cubicBezTo>
                  <a:pt x="179" y="115"/>
                  <a:pt x="178" y="115"/>
                  <a:pt x="179" y="114"/>
                </a:cubicBezTo>
                <a:cubicBezTo>
                  <a:pt x="183" y="113"/>
                  <a:pt x="189" y="107"/>
                  <a:pt x="193" y="105"/>
                </a:cubicBezTo>
                <a:cubicBezTo>
                  <a:pt x="193" y="105"/>
                  <a:pt x="192" y="105"/>
                  <a:pt x="194" y="104"/>
                </a:cubicBezTo>
                <a:cubicBezTo>
                  <a:pt x="193" y="106"/>
                  <a:pt x="196" y="103"/>
                  <a:pt x="198" y="102"/>
                </a:cubicBezTo>
                <a:cubicBezTo>
                  <a:pt x="198" y="103"/>
                  <a:pt x="189" y="108"/>
                  <a:pt x="194" y="106"/>
                </a:cubicBezTo>
                <a:cubicBezTo>
                  <a:pt x="192" y="107"/>
                  <a:pt x="190" y="108"/>
                  <a:pt x="190" y="108"/>
                </a:cubicBezTo>
                <a:cubicBezTo>
                  <a:pt x="194" y="106"/>
                  <a:pt x="190" y="109"/>
                  <a:pt x="189" y="110"/>
                </a:cubicBezTo>
                <a:cubicBezTo>
                  <a:pt x="194" y="107"/>
                  <a:pt x="196" y="106"/>
                  <a:pt x="200" y="103"/>
                </a:cubicBezTo>
                <a:cubicBezTo>
                  <a:pt x="201" y="103"/>
                  <a:pt x="200" y="103"/>
                  <a:pt x="201" y="102"/>
                </a:cubicBezTo>
                <a:cubicBezTo>
                  <a:pt x="202" y="102"/>
                  <a:pt x="205" y="100"/>
                  <a:pt x="205" y="99"/>
                </a:cubicBezTo>
                <a:cubicBezTo>
                  <a:pt x="207" y="98"/>
                  <a:pt x="210" y="96"/>
                  <a:pt x="210" y="97"/>
                </a:cubicBezTo>
                <a:cubicBezTo>
                  <a:pt x="212" y="96"/>
                  <a:pt x="213" y="96"/>
                  <a:pt x="213" y="95"/>
                </a:cubicBezTo>
                <a:cubicBezTo>
                  <a:pt x="211" y="96"/>
                  <a:pt x="215" y="94"/>
                  <a:pt x="214" y="94"/>
                </a:cubicBezTo>
                <a:cubicBezTo>
                  <a:pt x="213" y="95"/>
                  <a:pt x="213" y="94"/>
                  <a:pt x="211" y="95"/>
                </a:cubicBezTo>
                <a:cubicBezTo>
                  <a:pt x="211" y="96"/>
                  <a:pt x="207" y="98"/>
                  <a:pt x="205" y="99"/>
                </a:cubicBezTo>
                <a:cubicBezTo>
                  <a:pt x="205" y="99"/>
                  <a:pt x="202" y="101"/>
                  <a:pt x="202" y="101"/>
                </a:cubicBezTo>
                <a:cubicBezTo>
                  <a:pt x="200" y="101"/>
                  <a:pt x="205" y="99"/>
                  <a:pt x="203" y="100"/>
                </a:cubicBezTo>
                <a:close/>
                <a:moveTo>
                  <a:pt x="201" y="82"/>
                </a:moveTo>
                <a:cubicBezTo>
                  <a:pt x="203" y="81"/>
                  <a:pt x="203" y="82"/>
                  <a:pt x="205" y="81"/>
                </a:cubicBezTo>
                <a:cubicBezTo>
                  <a:pt x="205" y="80"/>
                  <a:pt x="206" y="80"/>
                  <a:pt x="205" y="79"/>
                </a:cubicBezTo>
                <a:cubicBezTo>
                  <a:pt x="203" y="80"/>
                  <a:pt x="202" y="81"/>
                  <a:pt x="201" y="82"/>
                </a:cubicBezTo>
                <a:close/>
                <a:moveTo>
                  <a:pt x="192" y="82"/>
                </a:moveTo>
                <a:cubicBezTo>
                  <a:pt x="192" y="81"/>
                  <a:pt x="194" y="80"/>
                  <a:pt x="194" y="80"/>
                </a:cubicBezTo>
                <a:cubicBezTo>
                  <a:pt x="192" y="80"/>
                  <a:pt x="187" y="84"/>
                  <a:pt x="190" y="83"/>
                </a:cubicBezTo>
                <a:cubicBezTo>
                  <a:pt x="192" y="81"/>
                  <a:pt x="191" y="83"/>
                  <a:pt x="191" y="83"/>
                </a:cubicBezTo>
                <a:cubicBezTo>
                  <a:pt x="192" y="83"/>
                  <a:pt x="194" y="82"/>
                  <a:pt x="195" y="81"/>
                </a:cubicBezTo>
                <a:cubicBezTo>
                  <a:pt x="195" y="81"/>
                  <a:pt x="195" y="82"/>
                  <a:pt x="195" y="82"/>
                </a:cubicBezTo>
                <a:cubicBezTo>
                  <a:pt x="197" y="81"/>
                  <a:pt x="197" y="81"/>
                  <a:pt x="197" y="81"/>
                </a:cubicBezTo>
                <a:cubicBezTo>
                  <a:pt x="197" y="80"/>
                  <a:pt x="197" y="80"/>
                  <a:pt x="197" y="80"/>
                </a:cubicBezTo>
                <a:cubicBezTo>
                  <a:pt x="194" y="82"/>
                  <a:pt x="193" y="81"/>
                  <a:pt x="192" y="82"/>
                </a:cubicBezTo>
                <a:close/>
                <a:moveTo>
                  <a:pt x="196" y="84"/>
                </a:moveTo>
                <a:cubicBezTo>
                  <a:pt x="193" y="86"/>
                  <a:pt x="192" y="85"/>
                  <a:pt x="192" y="85"/>
                </a:cubicBezTo>
                <a:cubicBezTo>
                  <a:pt x="192" y="86"/>
                  <a:pt x="191" y="86"/>
                  <a:pt x="191" y="87"/>
                </a:cubicBezTo>
                <a:cubicBezTo>
                  <a:pt x="193" y="86"/>
                  <a:pt x="192" y="87"/>
                  <a:pt x="194" y="87"/>
                </a:cubicBezTo>
                <a:cubicBezTo>
                  <a:pt x="196" y="86"/>
                  <a:pt x="195" y="86"/>
                  <a:pt x="197" y="85"/>
                </a:cubicBezTo>
                <a:cubicBezTo>
                  <a:pt x="198" y="84"/>
                  <a:pt x="195" y="86"/>
                  <a:pt x="195" y="85"/>
                </a:cubicBezTo>
                <a:cubicBezTo>
                  <a:pt x="195" y="85"/>
                  <a:pt x="198" y="82"/>
                  <a:pt x="196" y="83"/>
                </a:cubicBezTo>
                <a:cubicBezTo>
                  <a:pt x="196" y="83"/>
                  <a:pt x="196" y="83"/>
                  <a:pt x="196" y="84"/>
                </a:cubicBezTo>
                <a:close/>
                <a:moveTo>
                  <a:pt x="187" y="104"/>
                </a:moveTo>
                <a:cubicBezTo>
                  <a:pt x="188" y="103"/>
                  <a:pt x="188" y="105"/>
                  <a:pt x="192" y="103"/>
                </a:cubicBezTo>
                <a:cubicBezTo>
                  <a:pt x="192" y="102"/>
                  <a:pt x="190" y="103"/>
                  <a:pt x="190" y="103"/>
                </a:cubicBezTo>
                <a:cubicBezTo>
                  <a:pt x="192" y="102"/>
                  <a:pt x="193" y="101"/>
                  <a:pt x="194" y="99"/>
                </a:cubicBezTo>
                <a:cubicBezTo>
                  <a:pt x="195" y="100"/>
                  <a:pt x="195" y="100"/>
                  <a:pt x="195" y="100"/>
                </a:cubicBezTo>
                <a:cubicBezTo>
                  <a:pt x="197" y="98"/>
                  <a:pt x="198" y="98"/>
                  <a:pt x="201" y="96"/>
                </a:cubicBezTo>
                <a:cubicBezTo>
                  <a:pt x="200" y="96"/>
                  <a:pt x="201" y="94"/>
                  <a:pt x="200" y="95"/>
                </a:cubicBezTo>
                <a:cubicBezTo>
                  <a:pt x="196" y="97"/>
                  <a:pt x="191" y="101"/>
                  <a:pt x="189" y="102"/>
                </a:cubicBezTo>
                <a:cubicBezTo>
                  <a:pt x="188" y="103"/>
                  <a:pt x="191" y="102"/>
                  <a:pt x="188" y="103"/>
                </a:cubicBezTo>
                <a:cubicBezTo>
                  <a:pt x="188" y="103"/>
                  <a:pt x="187" y="104"/>
                  <a:pt x="187" y="104"/>
                </a:cubicBezTo>
                <a:close/>
                <a:moveTo>
                  <a:pt x="198" y="107"/>
                </a:moveTo>
                <a:cubicBezTo>
                  <a:pt x="200" y="106"/>
                  <a:pt x="201" y="105"/>
                  <a:pt x="202" y="105"/>
                </a:cubicBezTo>
                <a:cubicBezTo>
                  <a:pt x="201" y="105"/>
                  <a:pt x="199" y="106"/>
                  <a:pt x="198" y="106"/>
                </a:cubicBezTo>
                <a:cubicBezTo>
                  <a:pt x="200" y="105"/>
                  <a:pt x="200" y="104"/>
                  <a:pt x="202" y="103"/>
                </a:cubicBezTo>
                <a:cubicBezTo>
                  <a:pt x="201" y="104"/>
                  <a:pt x="203" y="102"/>
                  <a:pt x="205" y="102"/>
                </a:cubicBezTo>
                <a:cubicBezTo>
                  <a:pt x="204" y="101"/>
                  <a:pt x="200" y="104"/>
                  <a:pt x="197" y="105"/>
                </a:cubicBezTo>
                <a:cubicBezTo>
                  <a:pt x="199" y="105"/>
                  <a:pt x="196" y="108"/>
                  <a:pt x="198" y="107"/>
                </a:cubicBezTo>
                <a:close/>
                <a:moveTo>
                  <a:pt x="186" y="99"/>
                </a:moveTo>
                <a:cubicBezTo>
                  <a:pt x="183" y="101"/>
                  <a:pt x="173" y="108"/>
                  <a:pt x="182" y="103"/>
                </a:cubicBezTo>
                <a:cubicBezTo>
                  <a:pt x="183" y="101"/>
                  <a:pt x="187" y="99"/>
                  <a:pt x="183" y="102"/>
                </a:cubicBezTo>
                <a:cubicBezTo>
                  <a:pt x="186" y="100"/>
                  <a:pt x="187" y="99"/>
                  <a:pt x="188" y="98"/>
                </a:cubicBezTo>
                <a:cubicBezTo>
                  <a:pt x="187" y="99"/>
                  <a:pt x="187" y="98"/>
                  <a:pt x="186" y="99"/>
                </a:cubicBezTo>
                <a:close/>
                <a:moveTo>
                  <a:pt x="169" y="89"/>
                </a:moveTo>
                <a:cubicBezTo>
                  <a:pt x="171" y="89"/>
                  <a:pt x="178" y="83"/>
                  <a:pt x="174" y="85"/>
                </a:cubicBezTo>
                <a:cubicBezTo>
                  <a:pt x="174" y="86"/>
                  <a:pt x="171" y="88"/>
                  <a:pt x="169" y="89"/>
                </a:cubicBezTo>
                <a:close/>
                <a:moveTo>
                  <a:pt x="182" y="123"/>
                </a:moveTo>
                <a:cubicBezTo>
                  <a:pt x="187" y="120"/>
                  <a:pt x="189" y="118"/>
                  <a:pt x="195" y="114"/>
                </a:cubicBezTo>
                <a:cubicBezTo>
                  <a:pt x="194" y="115"/>
                  <a:pt x="195" y="113"/>
                  <a:pt x="194" y="114"/>
                </a:cubicBezTo>
                <a:cubicBezTo>
                  <a:pt x="194" y="114"/>
                  <a:pt x="191" y="117"/>
                  <a:pt x="189" y="118"/>
                </a:cubicBezTo>
                <a:cubicBezTo>
                  <a:pt x="190" y="117"/>
                  <a:pt x="190" y="117"/>
                  <a:pt x="190" y="116"/>
                </a:cubicBezTo>
                <a:cubicBezTo>
                  <a:pt x="188" y="118"/>
                  <a:pt x="186" y="120"/>
                  <a:pt x="183" y="121"/>
                </a:cubicBezTo>
                <a:cubicBezTo>
                  <a:pt x="184" y="121"/>
                  <a:pt x="184" y="120"/>
                  <a:pt x="183" y="121"/>
                </a:cubicBezTo>
                <a:cubicBezTo>
                  <a:pt x="183" y="121"/>
                  <a:pt x="182" y="123"/>
                  <a:pt x="182" y="123"/>
                </a:cubicBezTo>
                <a:close/>
                <a:moveTo>
                  <a:pt x="178" y="110"/>
                </a:moveTo>
                <a:cubicBezTo>
                  <a:pt x="180" y="109"/>
                  <a:pt x="180" y="109"/>
                  <a:pt x="180" y="109"/>
                </a:cubicBezTo>
                <a:cubicBezTo>
                  <a:pt x="178" y="111"/>
                  <a:pt x="182" y="109"/>
                  <a:pt x="182" y="108"/>
                </a:cubicBezTo>
                <a:cubicBezTo>
                  <a:pt x="181" y="108"/>
                  <a:pt x="179" y="109"/>
                  <a:pt x="178" y="110"/>
                </a:cubicBezTo>
                <a:close/>
                <a:moveTo>
                  <a:pt x="178" y="117"/>
                </a:moveTo>
                <a:cubicBezTo>
                  <a:pt x="177" y="118"/>
                  <a:pt x="176" y="118"/>
                  <a:pt x="175" y="120"/>
                </a:cubicBezTo>
                <a:cubicBezTo>
                  <a:pt x="176" y="119"/>
                  <a:pt x="176" y="119"/>
                  <a:pt x="177" y="119"/>
                </a:cubicBezTo>
                <a:cubicBezTo>
                  <a:pt x="178" y="118"/>
                  <a:pt x="182" y="116"/>
                  <a:pt x="181" y="116"/>
                </a:cubicBezTo>
                <a:cubicBezTo>
                  <a:pt x="177" y="119"/>
                  <a:pt x="181" y="114"/>
                  <a:pt x="178" y="117"/>
                </a:cubicBezTo>
                <a:close/>
                <a:moveTo>
                  <a:pt x="164" y="122"/>
                </a:moveTo>
                <a:cubicBezTo>
                  <a:pt x="169" y="117"/>
                  <a:pt x="172" y="117"/>
                  <a:pt x="177" y="112"/>
                </a:cubicBezTo>
                <a:cubicBezTo>
                  <a:pt x="174" y="114"/>
                  <a:pt x="176" y="112"/>
                  <a:pt x="174" y="113"/>
                </a:cubicBezTo>
                <a:cubicBezTo>
                  <a:pt x="171" y="116"/>
                  <a:pt x="165" y="119"/>
                  <a:pt x="164" y="122"/>
                </a:cubicBezTo>
                <a:close/>
                <a:moveTo>
                  <a:pt x="159" y="111"/>
                </a:moveTo>
                <a:cubicBezTo>
                  <a:pt x="160" y="110"/>
                  <a:pt x="164" y="108"/>
                  <a:pt x="164" y="107"/>
                </a:cubicBezTo>
                <a:cubicBezTo>
                  <a:pt x="162" y="109"/>
                  <a:pt x="158" y="112"/>
                  <a:pt x="159" y="111"/>
                </a:cubicBezTo>
                <a:close/>
                <a:moveTo>
                  <a:pt x="170" y="123"/>
                </a:moveTo>
                <a:cubicBezTo>
                  <a:pt x="172" y="122"/>
                  <a:pt x="175" y="118"/>
                  <a:pt x="172" y="121"/>
                </a:cubicBezTo>
                <a:cubicBezTo>
                  <a:pt x="172" y="121"/>
                  <a:pt x="173" y="120"/>
                  <a:pt x="173" y="121"/>
                </a:cubicBezTo>
                <a:cubicBezTo>
                  <a:pt x="172" y="121"/>
                  <a:pt x="168" y="124"/>
                  <a:pt x="170" y="123"/>
                </a:cubicBezTo>
                <a:close/>
                <a:moveTo>
                  <a:pt x="125" y="113"/>
                </a:moveTo>
                <a:cubicBezTo>
                  <a:pt x="123" y="114"/>
                  <a:pt x="123" y="114"/>
                  <a:pt x="123" y="114"/>
                </a:cubicBezTo>
                <a:cubicBezTo>
                  <a:pt x="123" y="115"/>
                  <a:pt x="122" y="116"/>
                  <a:pt x="123" y="115"/>
                </a:cubicBezTo>
                <a:cubicBezTo>
                  <a:pt x="125" y="114"/>
                  <a:pt x="125" y="114"/>
                  <a:pt x="125" y="113"/>
                </a:cubicBezTo>
                <a:cubicBezTo>
                  <a:pt x="125" y="113"/>
                  <a:pt x="126" y="113"/>
                  <a:pt x="126" y="112"/>
                </a:cubicBezTo>
                <a:cubicBezTo>
                  <a:pt x="125" y="113"/>
                  <a:pt x="125" y="113"/>
                  <a:pt x="125" y="113"/>
                </a:cubicBezTo>
                <a:close/>
                <a:moveTo>
                  <a:pt x="107" y="138"/>
                </a:moveTo>
                <a:cubicBezTo>
                  <a:pt x="106" y="138"/>
                  <a:pt x="106" y="138"/>
                  <a:pt x="105" y="139"/>
                </a:cubicBezTo>
                <a:cubicBezTo>
                  <a:pt x="105" y="138"/>
                  <a:pt x="107" y="136"/>
                  <a:pt x="107" y="136"/>
                </a:cubicBezTo>
                <a:cubicBezTo>
                  <a:pt x="105" y="138"/>
                  <a:pt x="104" y="139"/>
                  <a:pt x="102" y="141"/>
                </a:cubicBezTo>
                <a:cubicBezTo>
                  <a:pt x="104" y="141"/>
                  <a:pt x="106" y="140"/>
                  <a:pt x="108" y="139"/>
                </a:cubicBezTo>
                <a:cubicBezTo>
                  <a:pt x="104" y="141"/>
                  <a:pt x="110" y="134"/>
                  <a:pt x="107" y="137"/>
                </a:cubicBezTo>
                <a:cubicBezTo>
                  <a:pt x="107" y="137"/>
                  <a:pt x="107" y="137"/>
                  <a:pt x="107" y="138"/>
                </a:cubicBezTo>
                <a:close/>
                <a:moveTo>
                  <a:pt x="128" y="160"/>
                </a:moveTo>
                <a:cubicBezTo>
                  <a:pt x="127" y="161"/>
                  <a:pt x="126" y="161"/>
                  <a:pt x="126" y="161"/>
                </a:cubicBezTo>
                <a:cubicBezTo>
                  <a:pt x="125" y="163"/>
                  <a:pt x="128" y="160"/>
                  <a:pt x="128" y="162"/>
                </a:cubicBezTo>
                <a:cubicBezTo>
                  <a:pt x="127" y="163"/>
                  <a:pt x="126" y="164"/>
                  <a:pt x="125" y="164"/>
                </a:cubicBezTo>
                <a:cubicBezTo>
                  <a:pt x="125" y="165"/>
                  <a:pt x="128" y="162"/>
                  <a:pt x="129" y="162"/>
                </a:cubicBezTo>
                <a:cubicBezTo>
                  <a:pt x="128" y="162"/>
                  <a:pt x="127" y="163"/>
                  <a:pt x="127" y="163"/>
                </a:cubicBezTo>
                <a:cubicBezTo>
                  <a:pt x="131" y="161"/>
                  <a:pt x="128" y="162"/>
                  <a:pt x="131" y="159"/>
                </a:cubicBezTo>
                <a:cubicBezTo>
                  <a:pt x="130" y="159"/>
                  <a:pt x="127" y="162"/>
                  <a:pt x="128" y="160"/>
                </a:cubicBezTo>
                <a:close/>
                <a:moveTo>
                  <a:pt x="95" y="148"/>
                </a:moveTo>
                <a:cubicBezTo>
                  <a:pt x="95" y="148"/>
                  <a:pt x="96" y="148"/>
                  <a:pt x="96" y="148"/>
                </a:cubicBezTo>
                <a:cubicBezTo>
                  <a:pt x="94" y="149"/>
                  <a:pt x="94" y="150"/>
                  <a:pt x="94" y="150"/>
                </a:cubicBezTo>
                <a:cubicBezTo>
                  <a:pt x="98" y="147"/>
                  <a:pt x="99" y="145"/>
                  <a:pt x="101" y="143"/>
                </a:cubicBezTo>
                <a:cubicBezTo>
                  <a:pt x="102" y="143"/>
                  <a:pt x="102" y="142"/>
                  <a:pt x="102" y="141"/>
                </a:cubicBezTo>
                <a:cubicBezTo>
                  <a:pt x="100" y="143"/>
                  <a:pt x="97" y="147"/>
                  <a:pt x="95" y="148"/>
                </a:cubicBezTo>
                <a:close/>
                <a:moveTo>
                  <a:pt x="110" y="169"/>
                </a:moveTo>
                <a:cubicBezTo>
                  <a:pt x="110" y="169"/>
                  <a:pt x="111" y="169"/>
                  <a:pt x="111" y="169"/>
                </a:cubicBezTo>
                <a:cubicBezTo>
                  <a:pt x="110" y="170"/>
                  <a:pt x="109" y="171"/>
                  <a:pt x="109" y="171"/>
                </a:cubicBezTo>
                <a:cubicBezTo>
                  <a:pt x="112" y="168"/>
                  <a:pt x="113" y="166"/>
                  <a:pt x="114" y="165"/>
                </a:cubicBezTo>
                <a:cubicBezTo>
                  <a:pt x="114" y="165"/>
                  <a:pt x="114" y="165"/>
                  <a:pt x="114" y="165"/>
                </a:cubicBezTo>
                <a:cubicBezTo>
                  <a:pt x="112" y="167"/>
                  <a:pt x="111" y="169"/>
                  <a:pt x="110" y="169"/>
                </a:cubicBezTo>
                <a:close/>
                <a:moveTo>
                  <a:pt x="91" y="154"/>
                </a:moveTo>
                <a:cubicBezTo>
                  <a:pt x="92" y="155"/>
                  <a:pt x="92" y="155"/>
                  <a:pt x="92" y="155"/>
                </a:cubicBezTo>
                <a:cubicBezTo>
                  <a:pt x="94" y="153"/>
                  <a:pt x="93" y="153"/>
                  <a:pt x="94" y="152"/>
                </a:cubicBezTo>
                <a:cubicBezTo>
                  <a:pt x="94" y="152"/>
                  <a:pt x="94" y="152"/>
                  <a:pt x="95" y="152"/>
                </a:cubicBezTo>
                <a:cubicBezTo>
                  <a:pt x="95" y="152"/>
                  <a:pt x="95" y="151"/>
                  <a:pt x="95" y="151"/>
                </a:cubicBezTo>
                <a:cubicBezTo>
                  <a:pt x="94" y="151"/>
                  <a:pt x="94" y="151"/>
                  <a:pt x="94" y="152"/>
                </a:cubicBezTo>
                <a:cubicBezTo>
                  <a:pt x="93" y="153"/>
                  <a:pt x="93" y="153"/>
                  <a:pt x="91" y="154"/>
                </a:cubicBezTo>
                <a:close/>
                <a:moveTo>
                  <a:pt x="92" y="162"/>
                </a:moveTo>
                <a:cubicBezTo>
                  <a:pt x="94" y="162"/>
                  <a:pt x="97" y="157"/>
                  <a:pt x="99" y="155"/>
                </a:cubicBezTo>
                <a:cubicBezTo>
                  <a:pt x="96" y="158"/>
                  <a:pt x="95" y="159"/>
                  <a:pt x="92" y="162"/>
                </a:cubicBezTo>
                <a:close/>
                <a:moveTo>
                  <a:pt x="88" y="161"/>
                </a:moveTo>
                <a:cubicBezTo>
                  <a:pt x="87" y="161"/>
                  <a:pt x="87" y="161"/>
                  <a:pt x="87" y="161"/>
                </a:cubicBezTo>
                <a:cubicBezTo>
                  <a:pt x="87" y="161"/>
                  <a:pt x="87" y="161"/>
                  <a:pt x="87" y="161"/>
                </a:cubicBezTo>
                <a:cubicBezTo>
                  <a:pt x="87" y="162"/>
                  <a:pt x="87" y="162"/>
                  <a:pt x="87" y="162"/>
                </a:cubicBezTo>
                <a:cubicBezTo>
                  <a:pt x="87" y="162"/>
                  <a:pt x="87" y="162"/>
                  <a:pt x="87" y="162"/>
                </a:cubicBezTo>
                <a:cubicBezTo>
                  <a:pt x="87" y="162"/>
                  <a:pt x="87" y="163"/>
                  <a:pt x="87" y="163"/>
                </a:cubicBezTo>
                <a:cubicBezTo>
                  <a:pt x="87" y="163"/>
                  <a:pt x="87" y="162"/>
                  <a:pt x="87" y="162"/>
                </a:cubicBezTo>
                <a:cubicBezTo>
                  <a:pt x="87" y="162"/>
                  <a:pt x="87" y="162"/>
                  <a:pt x="88" y="161"/>
                </a:cubicBezTo>
                <a:cubicBezTo>
                  <a:pt x="89" y="160"/>
                  <a:pt x="89" y="160"/>
                  <a:pt x="89" y="160"/>
                </a:cubicBezTo>
                <a:cubicBezTo>
                  <a:pt x="88" y="162"/>
                  <a:pt x="90" y="159"/>
                  <a:pt x="91" y="158"/>
                </a:cubicBezTo>
                <a:cubicBezTo>
                  <a:pt x="91" y="157"/>
                  <a:pt x="93" y="157"/>
                  <a:pt x="94" y="156"/>
                </a:cubicBezTo>
                <a:cubicBezTo>
                  <a:pt x="92" y="156"/>
                  <a:pt x="90" y="158"/>
                  <a:pt x="88" y="161"/>
                </a:cubicBezTo>
                <a:close/>
                <a:moveTo>
                  <a:pt x="106" y="176"/>
                </a:moveTo>
                <a:cubicBezTo>
                  <a:pt x="106" y="177"/>
                  <a:pt x="105" y="177"/>
                  <a:pt x="105" y="178"/>
                </a:cubicBezTo>
                <a:cubicBezTo>
                  <a:pt x="104" y="178"/>
                  <a:pt x="104" y="178"/>
                  <a:pt x="104" y="178"/>
                </a:cubicBezTo>
                <a:cubicBezTo>
                  <a:pt x="104" y="179"/>
                  <a:pt x="103" y="179"/>
                  <a:pt x="103" y="180"/>
                </a:cubicBezTo>
                <a:cubicBezTo>
                  <a:pt x="104" y="179"/>
                  <a:pt x="104" y="180"/>
                  <a:pt x="104" y="179"/>
                </a:cubicBezTo>
                <a:cubicBezTo>
                  <a:pt x="105" y="179"/>
                  <a:pt x="105" y="180"/>
                  <a:pt x="106" y="179"/>
                </a:cubicBezTo>
                <a:cubicBezTo>
                  <a:pt x="105" y="179"/>
                  <a:pt x="105" y="179"/>
                  <a:pt x="105" y="179"/>
                </a:cubicBezTo>
                <a:cubicBezTo>
                  <a:pt x="105" y="178"/>
                  <a:pt x="105" y="179"/>
                  <a:pt x="106" y="178"/>
                </a:cubicBezTo>
                <a:cubicBezTo>
                  <a:pt x="105" y="179"/>
                  <a:pt x="108" y="175"/>
                  <a:pt x="108" y="175"/>
                </a:cubicBezTo>
                <a:cubicBezTo>
                  <a:pt x="108" y="175"/>
                  <a:pt x="108" y="175"/>
                  <a:pt x="109" y="175"/>
                </a:cubicBezTo>
                <a:cubicBezTo>
                  <a:pt x="108" y="175"/>
                  <a:pt x="107" y="175"/>
                  <a:pt x="106" y="176"/>
                </a:cubicBezTo>
                <a:close/>
                <a:moveTo>
                  <a:pt x="109" y="180"/>
                </a:moveTo>
                <a:cubicBezTo>
                  <a:pt x="108" y="180"/>
                  <a:pt x="108" y="180"/>
                  <a:pt x="108" y="180"/>
                </a:cubicBezTo>
                <a:cubicBezTo>
                  <a:pt x="108" y="181"/>
                  <a:pt x="108" y="181"/>
                  <a:pt x="108" y="181"/>
                </a:cubicBezTo>
                <a:cubicBezTo>
                  <a:pt x="107" y="181"/>
                  <a:pt x="107" y="181"/>
                  <a:pt x="107" y="181"/>
                </a:cubicBezTo>
                <a:cubicBezTo>
                  <a:pt x="107" y="181"/>
                  <a:pt x="107" y="181"/>
                  <a:pt x="107" y="181"/>
                </a:cubicBezTo>
                <a:cubicBezTo>
                  <a:pt x="106" y="182"/>
                  <a:pt x="106" y="183"/>
                  <a:pt x="105" y="184"/>
                </a:cubicBezTo>
                <a:cubicBezTo>
                  <a:pt x="106" y="184"/>
                  <a:pt x="107" y="183"/>
                  <a:pt x="107" y="182"/>
                </a:cubicBezTo>
                <a:cubicBezTo>
                  <a:pt x="108" y="182"/>
                  <a:pt x="108" y="182"/>
                  <a:pt x="108" y="182"/>
                </a:cubicBezTo>
                <a:cubicBezTo>
                  <a:pt x="108" y="182"/>
                  <a:pt x="108" y="182"/>
                  <a:pt x="110" y="180"/>
                </a:cubicBezTo>
                <a:cubicBezTo>
                  <a:pt x="110" y="180"/>
                  <a:pt x="109" y="180"/>
                  <a:pt x="109" y="180"/>
                </a:cubicBezTo>
                <a:close/>
                <a:moveTo>
                  <a:pt x="88" y="171"/>
                </a:moveTo>
                <a:cubicBezTo>
                  <a:pt x="89" y="170"/>
                  <a:pt x="88" y="170"/>
                  <a:pt x="88" y="170"/>
                </a:cubicBezTo>
                <a:cubicBezTo>
                  <a:pt x="89" y="171"/>
                  <a:pt x="90" y="169"/>
                  <a:pt x="90" y="169"/>
                </a:cubicBezTo>
                <a:cubicBezTo>
                  <a:pt x="90" y="169"/>
                  <a:pt x="90" y="168"/>
                  <a:pt x="89" y="169"/>
                </a:cubicBezTo>
                <a:cubicBezTo>
                  <a:pt x="89" y="169"/>
                  <a:pt x="88" y="170"/>
                  <a:pt x="88" y="171"/>
                </a:cubicBezTo>
                <a:close/>
                <a:moveTo>
                  <a:pt x="98" y="180"/>
                </a:moveTo>
                <a:cubicBezTo>
                  <a:pt x="99" y="179"/>
                  <a:pt x="99" y="180"/>
                  <a:pt x="100" y="180"/>
                </a:cubicBezTo>
                <a:cubicBezTo>
                  <a:pt x="99" y="179"/>
                  <a:pt x="98" y="179"/>
                  <a:pt x="98" y="180"/>
                </a:cubicBezTo>
                <a:close/>
                <a:moveTo>
                  <a:pt x="102" y="183"/>
                </a:moveTo>
                <a:cubicBezTo>
                  <a:pt x="102" y="182"/>
                  <a:pt x="101" y="182"/>
                  <a:pt x="102" y="182"/>
                </a:cubicBezTo>
                <a:cubicBezTo>
                  <a:pt x="102" y="182"/>
                  <a:pt x="102" y="183"/>
                  <a:pt x="102" y="182"/>
                </a:cubicBezTo>
                <a:cubicBezTo>
                  <a:pt x="102" y="182"/>
                  <a:pt x="101" y="182"/>
                  <a:pt x="101" y="182"/>
                </a:cubicBezTo>
                <a:cubicBezTo>
                  <a:pt x="102" y="182"/>
                  <a:pt x="101" y="183"/>
                  <a:pt x="102" y="183"/>
                </a:cubicBezTo>
                <a:close/>
                <a:moveTo>
                  <a:pt x="102" y="191"/>
                </a:moveTo>
                <a:cubicBezTo>
                  <a:pt x="102" y="191"/>
                  <a:pt x="104" y="189"/>
                  <a:pt x="104" y="188"/>
                </a:cubicBezTo>
                <a:cubicBezTo>
                  <a:pt x="103" y="187"/>
                  <a:pt x="103" y="186"/>
                  <a:pt x="102" y="187"/>
                </a:cubicBezTo>
                <a:cubicBezTo>
                  <a:pt x="104" y="188"/>
                  <a:pt x="101" y="190"/>
                  <a:pt x="102" y="191"/>
                </a:cubicBezTo>
                <a:close/>
                <a:moveTo>
                  <a:pt x="100" y="187"/>
                </a:moveTo>
                <a:cubicBezTo>
                  <a:pt x="100" y="187"/>
                  <a:pt x="99" y="187"/>
                  <a:pt x="100" y="187"/>
                </a:cubicBezTo>
                <a:cubicBezTo>
                  <a:pt x="100" y="187"/>
                  <a:pt x="101" y="187"/>
                  <a:pt x="101" y="187"/>
                </a:cubicBezTo>
                <a:cubicBezTo>
                  <a:pt x="100" y="187"/>
                  <a:pt x="100" y="187"/>
                  <a:pt x="100" y="187"/>
                </a:cubicBezTo>
                <a:close/>
                <a:moveTo>
                  <a:pt x="99" y="192"/>
                </a:moveTo>
                <a:cubicBezTo>
                  <a:pt x="97" y="193"/>
                  <a:pt x="94" y="197"/>
                  <a:pt x="94" y="198"/>
                </a:cubicBezTo>
                <a:cubicBezTo>
                  <a:pt x="95" y="197"/>
                  <a:pt x="96" y="196"/>
                  <a:pt x="97" y="194"/>
                </a:cubicBezTo>
                <a:cubicBezTo>
                  <a:pt x="97" y="195"/>
                  <a:pt x="97" y="195"/>
                  <a:pt x="97" y="194"/>
                </a:cubicBezTo>
                <a:cubicBezTo>
                  <a:pt x="98" y="192"/>
                  <a:pt x="101" y="192"/>
                  <a:pt x="102" y="189"/>
                </a:cubicBezTo>
                <a:cubicBezTo>
                  <a:pt x="101" y="189"/>
                  <a:pt x="101" y="190"/>
                  <a:pt x="101" y="190"/>
                </a:cubicBezTo>
                <a:cubicBezTo>
                  <a:pt x="100" y="189"/>
                  <a:pt x="102" y="189"/>
                  <a:pt x="102" y="188"/>
                </a:cubicBezTo>
                <a:cubicBezTo>
                  <a:pt x="100" y="189"/>
                  <a:pt x="100" y="191"/>
                  <a:pt x="98" y="191"/>
                </a:cubicBezTo>
                <a:cubicBezTo>
                  <a:pt x="99" y="191"/>
                  <a:pt x="99" y="192"/>
                  <a:pt x="99" y="192"/>
                </a:cubicBezTo>
                <a:close/>
                <a:moveTo>
                  <a:pt x="95" y="191"/>
                </a:moveTo>
                <a:cubicBezTo>
                  <a:pt x="96" y="191"/>
                  <a:pt x="95" y="192"/>
                  <a:pt x="96" y="192"/>
                </a:cubicBezTo>
                <a:cubicBezTo>
                  <a:pt x="96" y="191"/>
                  <a:pt x="98" y="191"/>
                  <a:pt x="97" y="190"/>
                </a:cubicBezTo>
                <a:cubicBezTo>
                  <a:pt x="98" y="190"/>
                  <a:pt x="98" y="189"/>
                  <a:pt x="98" y="189"/>
                </a:cubicBezTo>
                <a:cubicBezTo>
                  <a:pt x="98" y="189"/>
                  <a:pt x="97" y="189"/>
                  <a:pt x="98" y="189"/>
                </a:cubicBezTo>
                <a:cubicBezTo>
                  <a:pt x="98" y="189"/>
                  <a:pt x="99" y="189"/>
                  <a:pt x="100" y="188"/>
                </a:cubicBezTo>
                <a:cubicBezTo>
                  <a:pt x="99" y="187"/>
                  <a:pt x="99" y="187"/>
                  <a:pt x="99" y="187"/>
                </a:cubicBezTo>
                <a:cubicBezTo>
                  <a:pt x="98" y="187"/>
                  <a:pt x="99" y="188"/>
                  <a:pt x="98" y="188"/>
                </a:cubicBezTo>
                <a:cubicBezTo>
                  <a:pt x="98" y="187"/>
                  <a:pt x="96" y="189"/>
                  <a:pt x="97" y="190"/>
                </a:cubicBezTo>
                <a:cubicBezTo>
                  <a:pt x="96" y="190"/>
                  <a:pt x="96" y="190"/>
                  <a:pt x="96" y="190"/>
                </a:cubicBezTo>
                <a:cubicBezTo>
                  <a:pt x="96" y="190"/>
                  <a:pt x="97" y="190"/>
                  <a:pt x="96" y="191"/>
                </a:cubicBezTo>
                <a:cubicBezTo>
                  <a:pt x="96" y="190"/>
                  <a:pt x="96" y="190"/>
                  <a:pt x="96" y="190"/>
                </a:cubicBezTo>
                <a:cubicBezTo>
                  <a:pt x="96" y="191"/>
                  <a:pt x="96" y="191"/>
                  <a:pt x="95" y="191"/>
                </a:cubicBezTo>
                <a:close/>
                <a:moveTo>
                  <a:pt x="85" y="191"/>
                </a:moveTo>
                <a:cubicBezTo>
                  <a:pt x="85" y="194"/>
                  <a:pt x="82" y="195"/>
                  <a:pt x="81" y="197"/>
                </a:cubicBezTo>
                <a:cubicBezTo>
                  <a:pt x="82" y="198"/>
                  <a:pt x="82" y="197"/>
                  <a:pt x="82" y="197"/>
                </a:cubicBezTo>
                <a:cubicBezTo>
                  <a:pt x="84" y="195"/>
                  <a:pt x="85" y="193"/>
                  <a:pt x="87" y="192"/>
                </a:cubicBezTo>
                <a:cubicBezTo>
                  <a:pt x="87" y="192"/>
                  <a:pt x="87" y="193"/>
                  <a:pt x="88" y="193"/>
                </a:cubicBezTo>
                <a:cubicBezTo>
                  <a:pt x="88" y="193"/>
                  <a:pt x="89" y="191"/>
                  <a:pt x="90" y="191"/>
                </a:cubicBezTo>
                <a:cubicBezTo>
                  <a:pt x="89" y="190"/>
                  <a:pt x="89" y="190"/>
                  <a:pt x="89" y="190"/>
                </a:cubicBezTo>
                <a:cubicBezTo>
                  <a:pt x="89" y="191"/>
                  <a:pt x="88" y="193"/>
                  <a:pt x="87" y="192"/>
                </a:cubicBezTo>
                <a:cubicBezTo>
                  <a:pt x="87" y="191"/>
                  <a:pt x="88" y="190"/>
                  <a:pt x="89" y="189"/>
                </a:cubicBezTo>
                <a:cubicBezTo>
                  <a:pt x="88" y="189"/>
                  <a:pt x="88" y="188"/>
                  <a:pt x="87" y="189"/>
                </a:cubicBezTo>
                <a:cubicBezTo>
                  <a:pt x="88" y="189"/>
                  <a:pt x="87" y="190"/>
                  <a:pt x="88" y="190"/>
                </a:cubicBezTo>
                <a:cubicBezTo>
                  <a:pt x="87" y="190"/>
                  <a:pt x="88" y="190"/>
                  <a:pt x="87" y="190"/>
                </a:cubicBezTo>
                <a:cubicBezTo>
                  <a:pt x="86" y="190"/>
                  <a:pt x="86" y="192"/>
                  <a:pt x="85" y="191"/>
                </a:cubicBezTo>
                <a:cubicBezTo>
                  <a:pt x="86" y="191"/>
                  <a:pt x="86" y="191"/>
                  <a:pt x="86" y="191"/>
                </a:cubicBezTo>
                <a:cubicBezTo>
                  <a:pt x="85" y="191"/>
                  <a:pt x="86" y="191"/>
                  <a:pt x="85" y="191"/>
                </a:cubicBezTo>
                <a:close/>
                <a:moveTo>
                  <a:pt x="94" y="201"/>
                </a:moveTo>
                <a:cubicBezTo>
                  <a:pt x="95" y="200"/>
                  <a:pt x="94" y="199"/>
                  <a:pt x="95" y="200"/>
                </a:cubicBezTo>
                <a:cubicBezTo>
                  <a:pt x="95" y="199"/>
                  <a:pt x="95" y="199"/>
                  <a:pt x="96" y="199"/>
                </a:cubicBezTo>
                <a:cubicBezTo>
                  <a:pt x="94" y="198"/>
                  <a:pt x="94" y="200"/>
                  <a:pt x="94" y="201"/>
                </a:cubicBezTo>
                <a:close/>
                <a:moveTo>
                  <a:pt x="93" y="198"/>
                </a:moveTo>
                <a:cubicBezTo>
                  <a:pt x="93" y="199"/>
                  <a:pt x="93" y="199"/>
                  <a:pt x="92" y="199"/>
                </a:cubicBezTo>
                <a:cubicBezTo>
                  <a:pt x="93" y="200"/>
                  <a:pt x="91" y="200"/>
                  <a:pt x="92" y="200"/>
                </a:cubicBezTo>
                <a:cubicBezTo>
                  <a:pt x="92" y="199"/>
                  <a:pt x="94" y="199"/>
                  <a:pt x="93" y="198"/>
                </a:cubicBezTo>
                <a:close/>
                <a:moveTo>
                  <a:pt x="91" y="201"/>
                </a:moveTo>
                <a:cubicBezTo>
                  <a:pt x="91" y="202"/>
                  <a:pt x="91" y="201"/>
                  <a:pt x="90" y="201"/>
                </a:cubicBezTo>
                <a:cubicBezTo>
                  <a:pt x="90" y="202"/>
                  <a:pt x="91" y="202"/>
                  <a:pt x="91" y="202"/>
                </a:cubicBezTo>
                <a:cubicBezTo>
                  <a:pt x="91" y="202"/>
                  <a:pt x="91" y="202"/>
                  <a:pt x="91" y="203"/>
                </a:cubicBezTo>
                <a:cubicBezTo>
                  <a:pt x="91" y="202"/>
                  <a:pt x="92" y="202"/>
                  <a:pt x="91" y="202"/>
                </a:cubicBezTo>
                <a:cubicBezTo>
                  <a:pt x="92" y="201"/>
                  <a:pt x="92" y="202"/>
                  <a:pt x="92" y="201"/>
                </a:cubicBezTo>
                <a:cubicBezTo>
                  <a:pt x="92" y="201"/>
                  <a:pt x="92" y="201"/>
                  <a:pt x="92" y="201"/>
                </a:cubicBezTo>
                <a:cubicBezTo>
                  <a:pt x="92" y="200"/>
                  <a:pt x="92" y="201"/>
                  <a:pt x="93" y="201"/>
                </a:cubicBezTo>
                <a:cubicBezTo>
                  <a:pt x="93" y="200"/>
                  <a:pt x="93" y="200"/>
                  <a:pt x="93" y="200"/>
                </a:cubicBezTo>
                <a:cubicBezTo>
                  <a:pt x="92" y="199"/>
                  <a:pt x="92" y="201"/>
                  <a:pt x="91" y="201"/>
                </a:cubicBezTo>
                <a:close/>
                <a:moveTo>
                  <a:pt x="87" y="202"/>
                </a:moveTo>
                <a:cubicBezTo>
                  <a:pt x="87" y="203"/>
                  <a:pt x="86" y="204"/>
                  <a:pt x="86" y="205"/>
                </a:cubicBezTo>
                <a:cubicBezTo>
                  <a:pt x="88" y="203"/>
                  <a:pt x="89" y="204"/>
                  <a:pt x="90" y="205"/>
                </a:cubicBezTo>
                <a:cubicBezTo>
                  <a:pt x="89" y="204"/>
                  <a:pt x="90" y="204"/>
                  <a:pt x="90" y="204"/>
                </a:cubicBezTo>
                <a:cubicBezTo>
                  <a:pt x="90" y="204"/>
                  <a:pt x="89" y="204"/>
                  <a:pt x="89" y="203"/>
                </a:cubicBezTo>
                <a:cubicBezTo>
                  <a:pt x="89" y="204"/>
                  <a:pt x="89" y="203"/>
                  <a:pt x="88" y="203"/>
                </a:cubicBezTo>
                <a:cubicBezTo>
                  <a:pt x="88" y="203"/>
                  <a:pt x="88" y="203"/>
                  <a:pt x="88" y="203"/>
                </a:cubicBezTo>
                <a:cubicBezTo>
                  <a:pt x="88" y="203"/>
                  <a:pt x="88" y="203"/>
                  <a:pt x="88" y="203"/>
                </a:cubicBezTo>
                <a:cubicBezTo>
                  <a:pt x="88" y="203"/>
                  <a:pt x="88" y="202"/>
                  <a:pt x="89" y="202"/>
                </a:cubicBezTo>
                <a:cubicBezTo>
                  <a:pt x="87" y="202"/>
                  <a:pt x="88" y="201"/>
                  <a:pt x="87" y="202"/>
                </a:cubicBezTo>
                <a:close/>
                <a:moveTo>
                  <a:pt x="64" y="186"/>
                </a:moveTo>
                <a:cubicBezTo>
                  <a:pt x="65" y="186"/>
                  <a:pt x="65" y="186"/>
                  <a:pt x="65" y="186"/>
                </a:cubicBezTo>
                <a:cubicBezTo>
                  <a:pt x="65" y="186"/>
                  <a:pt x="65" y="186"/>
                  <a:pt x="65" y="186"/>
                </a:cubicBezTo>
                <a:cubicBezTo>
                  <a:pt x="65" y="186"/>
                  <a:pt x="65" y="186"/>
                  <a:pt x="65" y="186"/>
                </a:cubicBezTo>
                <a:cubicBezTo>
                  <a:pt x="65" y="186"/>
                  <a:pt x="65" y="186"/>
                  <a:pt x="65" y="186"/>
                </a:cubicBezTo>
                <a:cubicBezTo>
                  <a:pt x="65" y="186"/>
                  <a:pt x="64" y="186"/>
                  <a:pt x="64" y="186"/>
                </a:cubicBezTo>
                <a:close/>
                <a:moveTo>
                  <a:pt x="86" y="208"/>
                </a:moveTo>
                <a:cubicBezTo>
                  <a:pt x="86" y="208"/>
                  <a:pt x="86" y="207"/>
                  <a:pt x="86" y="207"/>
                </a:cubicBezTo>
                <a:cubicBezTo>
                  <a:pt x="85" y="207"/>
                  <a:pt x="87" y="207"/>
                  <a:pt x="87" y="206"/>
                </a:cubicBezTo>
                <a:cubicBezTo>
                  <a:pt x="86" y="206"/>
                  <a:pt x="85" y="208"/>
                  <a:pt x="86" y="208"/>
                </a:cubicBezTo>
                <a:close/>
                <a:moveTo>
                  <a:pt x="84" y="206"/>
                </a:moveTo>
                <a:cubicBezTo>
                  <a:pt x="84" y="206"/>
                  <a:pt x="84" y="207"/>
                  <a:pt x="85" y="206"/>
                </a:cubicBezTo>
                <a:cubicBezTo>
                  <a:pt x="84" y="206"/>
                  <a:pt x="84" y="205"/>
                  <a:pt x="84" y="206"/>
                </a:cubicBezTo>
                <a:cubicBezTo>
                  <a:pt x="84" y="206"/>
                  <a:pt x="83" y="205"/>
                  <a:pt x="84" y="206"/>
                </a:cubicBezTo>
                <a:close/>
                <a:moveTo>
                  <a:pt x="79" y="215"/>
                </a:moveTo>
                <a:cubicBezTo>
                  <a:pt x="79" y="215"/>
                  <a:pt x="79" y="215"/>
                  <a:pt x="80" y="215"/>
                </a:cubicBezTo>
                <a:cubicBezTo>
                  <a:pt x="80" y="214"/>
                  <a:pt x="82" y="213"/>
                  <a:pt x="81" y="212"/>
                </a:cubicBezTo>
                <a:cubicBezTo>
                  <a:pt x="81" y="212"/>
                  <a:pt x="81" y="212"/>
                  <a:pt x="81" y="212"/>
                </a:cubicBezTo>
                <a:cubicBezTo>
                  <a:pt x="81" y="212"/>
                  <a:pt x="80" y="212"/>
                  <a:pt x="80" y="212"/>
                </a:cubicBezTo>
                <a:cubicBezTo>
                  <a:pt x="81" y="212"/>
                  <a:pt x="81" y="212"/>
                  <a:pt x="81" y="213"/>
                </a:cubicBezTo>
                <a:cubicBezTo>
                  <a:pt x="80" y="212"/>
                  <a:pt x="80" y="213"/>
                  <a:pt x="80" y="212"/>
                </a:cubicBezTo>
                <a:cubicBezTo>
                  <a:pt x="79" y="212"/>
                  <a:pt x="79" y="212"/>
                  <a:pt x="79" y="213"/>
                </a:cubicBezTo>
                <a:cubicBezTo>
                  <a:pt x="79" y="214"/>
                  <a:pt x="77" y="216"/>
                  <a:pt x="76" y="217"/>
                </a:cubicBezTo>
                <a:cubicBezTo>
                  <a:pt x="77" y="217"/>
                  <a:pt x="77" y="216"/>
                  <a:pt x="77" y="217"/>
                </a:cubicBezTo>
                <a:cubicBezTo>
                  <a:pt x="77" y="217"/>
                  <a:pt x="77" y="217"/>
                  <a:pt x="77" y="217"/>
                </a:cubicBezTo>
                <a:cubicBezTo>
                  <a:pt x="77" y="217"/>
                  <a:pt x="78" y="216"/>
                  <a:pt x="79" y="216"/>
                </a:cubicBezTo>
                <a:cubicBezTo>
                  <a:pt x="78" y="216"/>
                  <a:pt x="78" y="215"/>
                  <a:pt x="78" y="215"/>
                </a:cubicBezTo>
                <a:cubicBezTo>
                  <a:pt x="79" y="215"/>
                  <a:pt x="78" y="215"/>
                  <a:pt x="79" y="215"/>
                </a:cubicBezTo>
                <a:cubicBezTo>
                  <a:pt x="79" y="215"/>
                  <a:pt x="79" y="215"/>
                  <a:pt x="79" y="215"/>
                </a:cubicBezTo>
                <a:close/>
                <a:moveTo>
                  <a:pt x="74" y="207"/>
                </a:moveTo>
                <a:cubicBezTo>
                  <a:pt x="73" y="207"/>
                  <a:pt x="73" y="208"/>
                  <a:pt x="72" y="207"/>
                </a:cubicBezTo>
                <a:cubicBezTo>
                  <a:pt x="71" y="209"/>
                  <a:pt x="70" y="210"/>
                  <a:pt x="69" y="210"/>
                </a:cubicBezTo>
                <a:cubicBezTo>
                  <a:pt x="68" y="211"/>
                  <a:pt x="69" y="210"/>
                  <a:pt x="69" y="211"/>
                </a:cubicBezTo>
                <a:cubicBezTo>
                  <a:pt x="68" y="211"/>
                  <a:pt x="69" y="212"/>
                  <a:pt x="68" y="212"/>
                </a:cubicBezTo>
                <a:cubicBezTo>
                  <a:pt x="69" y="212"/>
                  <a:pt x="69" y="211"/>
                  <a:pt x="68" y="211"/>
                </a:cubicBezTo>
                <a:cubicBezTo>
                  <a:pt x="68" y="212"/>
                  <a:pt x="67" y="212"/>
                  <a:pt x="68" y="213"/>
                </a:cubicBezTo>
                <a:cubicBezTo>
                  <a:pt x="68" y="213"/>
                  <a:pt x="68" y="213"/>
                  <a:pt x="68" y="213"/>
                </a:cubicBezTo>
                <a:cubicBezTo>
                  <a:pt x="69" y="212"/>
                  <a:pt x="69" y="213"/>
                  <a:pt x="69" y="214"/>
                </a:cubicBezTo>
                <a:cubicBezTo>
                  <a:pt x="70" y="213"/>
                  <a:pt x="70" y="211"/>
                  <a:pt x="71" y="211"/>
                </a:cubicBezTo>
                <a:cubicBezTo>
                  <a:pt x="70" y="211"/>
                  <a:pt x="70" y="212"/>
                  <a:pt x="70" y="212"/>
                </a:cubicBezTo>
                <a:cubicBezTo>
                  <a:pt x="71" y="212"/>
                  <a:pt x="71" y="212"/>
                  <a:pt x="71" y="212"/>
                </a:cubicBezTo>
                <a:cubicBezTo>
                  <a:pt x="71" y="213"/>
                  <a:pt x="70" y="213"/>
                  <a:pt x="71" y="214"/>
                </a:cubicBezTo>
                <a:cubicBezTo>
                  <a:pt x="69" y="213"/>
                  <a:pt x="70" y="215"/>
                  <a:pt x="69" y="216"/>
                </a:cubicBezTo>
                <a:cubicBezTo>
                  <a:pt x="68" y="217"/>
                  <a:pt x="66" y="218"/>
                  <a:pt x="67" y="219"/>
                </a:cubicBezTo>
                <a:cubicBezTo>
                  <a:pt x="65" y="219"/>
                  <a:pt x="64" y="222"/>
                  <a:pt x="62" y="223"/>
                </a:cubicBezTo>
                <a:cubicBezTo>
                  <a:pt x="63" y="223"/>
                  <a:pt x="62" y="223"/>
                  <a:pt x="63" y="223"/>
                </a:cubicBezTo>
                <a:cubicBezTo>
                  <a:pt x="63" y="223"/>
                  <a:pt x="62" y="225"/>
                  <a:pt x="63" y="225"/>
                </a:cubicBezTo>
                <a:cubicBezTo>
                  <a:pt x="63" y="224"/>
                  <a:pt x="63" y="223"/>
                  <a:pt x="64" y="223"/>
                </a:cubicBezTo>
                <a:cubicBezTo>
                  <a:pt x="64" y="221"/>
                  <a:pt x="67" y="221"/>
                  <a:pt x="67" y="219"/>
                </a:cubicBezTo>
                <a:cubicBezTo>
                  <a:pt x="68" y="218"/>
                  <a:pt x="68" y="218"/>
                  <a:pt x="69" y="217"/>
                </a:cubicBezTo>
                <a:cubicBezTo>
                  <a:pt x="69" y="217"/>
                  <a:pt x="68" y="217"/>
                  <a:pt x="69" y="216"/>
                </a:cubicBezTo>
                <a:cubicBezTo>
                  <a:pt x="70" y="217"/>
                  <a:pt x="69" y="216"/>
                  <a:pt x="69" y="216"/>
                </a:cubicBezTo>
                <a:cubicBezTo>
                  <a:pt x="70" y="216"/>
                  <a:pt x="73" y="213"/>
                  <a:pt x="72" y="212"/>
                </a:cubicBezTo>
                <a:cubicBezTo>
                  <a:pt x="73" y="212"/>
                  <a:pt x="73" y="212"/>
                  <a:pt x="73" y="212"/>
                </a:cubicBezTo>
                <a:cubicBezTo>
                  <a:pt x="73" y="211"/>
                  <a:pt x="73" y="210"/>
                  <a:pt x="72" y="210"/>
                </a:cubicBezTo>
                <a:cubicBezTo>
                  <a:pt x="73" y="210"/>
                  <a:pt x="73" y="210"/>
                  <a:pt x="73" y="211"/>
                </a:cubicBezTo>
                <a:cubicBezTo>
                  <a:pt x="72" y="210"/>
                  <a:pt x="72" y="211"/>
                  <a:pt x="72" y="211"/>
                </a:cubicBezTo>
                <a:cubicBezTo>
                  <a:pt x="72" y="210"/>
                  <a:pt x="72" y="209"/>
                  <a:pt x="72" y="209"/>
                </a:cubicBezTo>
                <a:cubicBezTo>
                  <a:pt x="72" y="210"/>
                  <a:pt x="71" y="210"/>
                  <a:pt x="71" y="210"/>
                </a:cubicBezTo>
                <a:cubicBezTo>
                  <a:pt x="72" y="210"/>
                  <a:pt x="71" y="209"/>
                  <a:pt x="72" y="209"/>
                </a:cubicBezTo>
                <a:cubicBezTo>
                  <a:pt x="73" y="209"/>
                  <a:pt x="72" y="207"/>
                  <a:pt x="74" y="208"/>
                </a:cubicBezTo>
                <a:cubicBezTo>
                  <a:pt x="74" y="208"/>
                  <a:pt x="74" y="207"/>
                  <a:pt x="74" y="207"/>
                </a:cubicBezTo>
                <a:close/>
                <a:moveTo>
                  <a:pt x="64" y="211"/>
                </a:moveTo>
                <a:cubicBezTo>
                  <a:pt x="66" y="211"/>
                  <a:pt x="67" y="206"/>
                  <a:pt x="68" y="207"/>
                </a:cubicBezTo>
                <a:cubicBezTo>
                  <a:pt x="68" y="206"/>
                  <a:pt x="70" y="205"/>
                  <a:pt x="69" y="204"/>
                </a:cubicBezTo>
                <a:cubicBezTo>
                  <a:pt x="68" y="206"/>
                  <a:pt x="66" y="208"/>
                  <a:pt x="64" y="211"/>
                </a:cubicBezTo>
                <a:close/>
                <a:moveTo>
                  <a:pt x="73" y="215"/>
                </a:moveTo>
                <a:cubicBezTo>
                  <a:pt x="73" y="215"/>
                  <a:pt x="74" y="214"/>
                  <a:pt x="73" y="214"/>
                </a:cubicBezTo>
                <a:cubicBezTo>
                  <a:pt x="73" y="215"/>
                  <a:pt x="72" y="214"/>
                  <a:pt x="72" y="215"/>
                </a:cubicBezTo>
                <a:cubicBezTo>
                  <a:pt x="72" y="215"/>
                  <a:pt x="71" y="215"/>
                  <a:pt x="71" y="217"/>
                </a:cubicBezTo>
                <a:cubicBezTo>
                  <a:pt x="71" y="217"/>
                  <a:pt x="71" y="217"/>
                  <a:pt x="71" y="217"/>
                </a:cubicBezTo>
                <a:cubicBezTo>
                  <a:pt x="72" y="217"/>
                  <a:pt x="73" y="215"/>
                  <a:pt x="74" y="216"/>
                </a:cubicBezTo>
                <a:cubicBezTo>
                  <a:pt x="74" y="216"/>
                  <a:pt x="74" y="215"/>
                  <a:pt x="75" y="215"/>
                </a:cubicBezTo>
                <a:cubicBezTo>
                  <a:pt x="74" y="214"/>
                  <a:pt x="74" y="214"/>
                  <a:pt x="74" y="213"/>
                </a:cubicBezTo>
                <a:cubicBezTo>
                  <a:pt x="75" y="213"/>
                  <a:pt x="75" y="212"/>
                  <a:pt x="76" y="212"/>
                </a:cubicBezTo>
                <a:cubicBezTo>
                  <a:pt x="75" y="212"/>
                  <a:pt x="76" y="211"/>
                  <a:pt x="76" y="211"/>
                </a:cubicBezTo>
                <a:cubicBezTo>
                  <a:pt x="75" y="211"/>
                  <a:pt x="74" y="213"/>
                  <a:pt x="73" y="214"/>
                </a:cubicBezTo>
                <a:cubicBezTo>
                  <a:pt x="74" y="214"/>
                  <a:pt x="74" y="215"/>
                  <a:pt x="73" y="215"/>
                </a:cubicBezTo>
                <a:close/>
                <a:moveTo>
                  <a:pt x="74" y="210"/>
                </a:moveTo>
                <a:cubicBezTo>
                  <a:pt x="74" y="210"/>
                  <a:pt x="74" y="210"/>
                  <a:pt x="74" y="210"/>
                </a:cubicBezTo>
                <a:cubicBezTo>
                  <a:pt x="75" y="211"/>
                  <a:pt x="75" y="211"/>
                  <a:pt x="75" y="211"/>
                </a:cubicBezTo>
                <a:cubicBezTo>
                  <a:pt x="75" y="210"/>
                  <a:pt x="75" y="210"/>
                  <a:pt x="75" y="210"/>
                </a:cubicBezTo>
                <a:cubicBezTo>
                  <a:pt x="75" y="210"/>
                  <a:pt x="75" y="210"/>
                  <a:pt x="75" y="210"/>
                </a:cubicBezTo>
                <a:cubicBezTo>
                  <a:pt x="75" y="210"/>
                  <a:pt x="74" y="210"/>
                  <a:pt x="74" y="210"/>
                </a:cubicBezTo>
                <a:close/>
                <a:moveTo>
                  <a:pt x="48" y="194"/>
                </a:moveTo>
                <a:cubicBezTo>
                  <a:pt x="47" y="194"/>
                  <a:pt x="49" y="193"/>
                  <a:pt x="48" y="193"/>
                </a:cubicBezTo>
                <a:cubicBezTo>
                  <a:pt x="47" y="193"/>
                  <a:pt x="47" y="195"/>
                  <a:pt x="48" y="194"/>
                </a:cubicBezTo>
                <a:close/>
                <a:moveTo>
                  <a:pt x="75" y="220"/>
                </a:moveTo>
                <a:cubicBezTo>
                  <a:pt x="76" y="219"/>
                  <a:pt x="77" y="219"/>
                  <a:pt x="77" y="217"/>
                </a:cubicBezTo>
                <a:cubicBezTo>
                  <a:pt x="76" y="218"/>
                  <a:pt x="75" y="219"/>
                  <a:pt x="75" y="220"/>
                </a:cubicBezTo>
                <a:close/>
                <a:moveTo>
                  <a:pt x="39" y="198"/>
                </a:moveTo>
                <a:cubicBezTo>
                  <a:pt x="39" y="199"/>
                  <a:pt x="39" y="198"/>
                  <a:pt x="39" y="199"/>
                </a:cubicBezTo>
                <a:cubicBezTo>
                  <a:pt x="40" y="199"/>
                  <a:pt x="40" y="198"/>
                  <a:pt x="40" y="198"/>
                </a:cubicBezTo>
                <a:cubicBezTo>
                  <a:pt x="40" y="198"/>
                  <a:pt x="39" y="198"/>
                  <a:pt x="39" y="198"/>
                </a:cubicBezTo>
                <a:close/>
                <a:moveTo>
                  <a:pt x="67" y="230"/>
                </a:moveTo>
                <a:cubicBezTo>
                  <a:pt x="68" y="230"/>
                  <a:pt x="68" y="229"/>
                  <a:pt x="67" y="229"/>
                </a:cubicBezTo>
                <a:cubicBezTo>
                  <a:pt x="67" y="229"/>
                  <a:pt x="66" y="229"/>
                  <a:pt x="67" y="230"/>
                </a:cubicBezTo>
                <a:cubicBezTo>
                  <a:pt x="67" y="230"/>
                  <a:pt x="67" y="230"/>
                  <a:pt x="67" y="230"/>
                </a:cubicBezTo>
                <a:cubicBezTo>
                  <a:pt x="68" y="230"/>
                  <a:pt x="71" y="228"/>
                  <a:pt x="70" y="227"/>
                </a:cubicBezTo>
                <a:cubicBezTo>
                  <a:pt x="70" y="228"/>
                  <a:pt x="69" y="228"/>
                  <a:pt x="68" y="228"/>
                </a:cubicBezTo>
                <a:cubicBezTo>
                  <a:pt x="68" y="228"/>
                  <a:pt x="67" y="228"/>
                  <a:pt x="68" y="227"/>
                </a:cubicBezTo>
                <a:cubicBezTo>
                  <a:pt x="67" y="228"/>
                  <a:pt x="67" y="229"/>
                  <a:pt x="68" y="229"/>
                </a:cubicBezTo>
                <a:cubicBezTo>
                  <a:pt x="68" y="229"/>
                  <a:pt x="68" y="229"/>
                  <a:pt x="68" y="230"/>
                </a:cubicBezTo>
                <a:cubicBezTo>
                  <a:pt x="68" y="229"/>
                  <a:pt x="67" y="230"/>
                  <a:pt x="67" y="230"/>
                </a:cubicBezTo>
                <a:close/>
                <a:moveTo>
                  <a:pt x="57" y="232"/>
                </a:moveTo>
                <a:cubicBezTo>
                  <a:pt x="56" y="231"/>
                  <a:pt x="57" y="233"/>
                  <a:pt x="56" y="233"/>
                </a:cubicBezTo>
                <a:cubicBezTo>
                  <a:pt x="56" y="233"/>
                  <a:pt x="57" y="233"/>
                  <a:pt x="57" y="232"/>
                </a:cubicBezTo>
                <a:cubicBezTo>
                  <a:pt x="57" y="231"/>
                  <a:pt x="60" y="229"/>
                  <a:pt x="61" y="228"/>
                </a:cubicBezTo>
                <a:cubicBezTo>
                  <a:pt x="60" y="228"/>
                  <a:pt x="60" y="227"/>
                  <a:pt x="60" y="227"/>
                </a:cubicBezTo>
                <a:cubicBezTo>
                  <a:pt x="61" y="227"/>
                  <a:pt x="62" y="226"/>
                  <a:pt x="62" y="226"/>
                </a:cubicBezTo>
                <a:cubicBezTo>
                  <a:pt x="61" y="226"/>
                  <a:pt x="61" y="226"/>
                  <a:pt x="60" y="226"/>
                </a:cubicBezTo>
                <a:cubicBezTo>
                  <a:pt x="61" y="226"/>
                  <a:pt x="61" y="227"/>
                  <a:pt x="61" y="227"/>
                </a:cubicBezTo>
                <a:cubicBezTo>
                  <a:pt x="59" y="228"/>
                  <a:pt x="58" y="230"/>
                  <a:pt x="57" y="232"/>
                </a:cubicBezTo>
                <a:close/>
                <a:moveTo>
                  <a:pt x="66" y="232"/>
                </a:moveTo>
                <a:cubicBezTo>
                  <a:pt x="67" y="232"/>
                  <a:pt x="65" y="232"/>
                  <a:pt x="65" y="231"/>
                </a:cubicBezTo>
                <a:cubicBezTo>
                  <a:pt x="66" y="232"/>
                  <a:pt x="64" y="232"/>
                  <a:pt x="64" y="233"/>
                </a:cubicBezTo>
                <a:cubicBezTo>
                  <a:pt x="65" y="233"/>
                  <a:pt x="65" y="233"/>
                  <a:pt x="66" y="233"/>
                </a:cubicBezTo>
                <a:cubicBezTo>
                  <a:pt x="65" y="232"/>
                  <a:pt x="65" y="233"/>
                  <a:pt x="65" y="233"/>
                </a:cubicBezTo>
                <a:cubicBezTo>
                  <a:pt x="65" y="232"/>
                  <a:pt x="65" y="232"/>
                  <a:pt x="66" y="232"/>
                </a:cubicBezTo>
                <a:cubicBezTo>
                  <a:pt x="66" y="232"/>
                  <a:pt x="66" y="232"/>
                  <a:pt x="66" y="233"/>
                </a:cubicBezTo>
                <a:cubicBezTo>
                  <a:pt x="67" y="232"/>
                  <a:pt x="68" y="232"/>
                  <a:pt x="67" y="231"/>
                </a:cubicBezTo>
                <a:cubicBezTo>
                  <a:pt x="67" y="231"/>
                  <a:pt x="67" y="232"/>
                  <a:pt x="66" y="232"/>
                </a:cubicBezTo>
                <a:close/>
                <a:moveTo>
                  <a:pt x="50" y="233"/>
                </a:moveTo>
                <a:cubicBezTo>
                  <a:pt x="50" y="232"/>
                  <a:pt x="50" y="232"/>
                  <a:pt x="50" y="232"/>
                </a:cubicBezTo>
                <a:cubicBezTo>
                  <a:pt x="49" y="233"/>
                  <a:pt x="49" y="233"/>
                  <a:pt x="49" y="233"/>
                </a:cubicBezTo>
                <a:cubicBezTo>
                  <a:pt x="49" y="233"/>
                  <a:pt x="49" y="233"/>
                  <a:pt x="49" y="233"/>
                </a:cubicBezTo>
                <a:cubicBezTo>
                  <a:pt x="48" y="233"/>
                  <a:pt x="48" y="234"/>
                  <a:pt x="47" y="235"/>
                </a:cubicBezTo>
                <a:cubicBezTo>
                  <a:pt x="48" y="233"/>
                  <a:pt x="49" y="231"/>
                  <a:pt x="50" y="229"/>
                </a:cubicBezTo>
                <a:cubicBezTo>
                  <a:pt x="52" y="228"/>
                  <a:pt x="53" y="226"/>
                  <a:pt x="55" y="224"/>
                </a:cubicBezTo>
                <a:cubicBezTo>
                  <a:pt x="55" y="225"/>
                  <a:pt x="54" y="226"/>
                  <a:pt x="53" y="227"/>
                </a:cubicBezTo>
                <a:cubicBezTo>
                  <a:pt x="52" y="228"/>
                  <a:pt x="53" y="228"/>
                  <a:pt x="52" y="229"/>
                </a:cubicBezTo>
                <a:cubicBezTo>
                  <a:pt x="52" y="229"/>
                  <a:pt x="52" y="230"/>
                  <a:pt x="52" y="229"/>
                </a:cubicBezTo>
                <a:cubicBezTo>
                  <a:pt x="52" y="231"/>
                  <a:pt x="50" y="232"/>
                  <a:pt x="50" y="233"/>
                </a:cubicBezTo>
                <a:close/>
                <a:moveTo>
                  <a:pt x="51" y="231"/>
                </a:moveTo>
                <a:cubicBezTo>
                  <a:pt x="51" y="231"/>
                  <a:pt x="50" y="231"/>
                  <a:pt x="50" y="231"/>
                </a:cubicBezTo>
                <a:cubicBezTo>
                  <a:pt x="50" y="232"/>
                  <a:pt x="50" y="232"/>
                  <a:pt x="51" y="231"/>
                </a:cubicBezTo>
                <a:close/>
                <a:moveTo>
                  <a:pt x="47" y="227"/>
                </a:moveTo>
                <a:cubicBezTo>
                  <a:pt x="47" y="226"/>
                  <a:pt x="48" y="225"/>
                  <a:pt x="48" y="225"/>
                </a:cubicBezTo>
                <a:cubicBezTo>
                  <a:pt x="47" y="225"/>
                  <a:pt x="47" y="225"/>
                  <a:pt x="47" y="225"/>
                </a:cubicBezTo>
                <a:cubicBezTo>
                  <a:pt x="48" y="226"/>
                  <a:pt x="46" y="226"/>
                  <a:pt x="47" y="227"/>
                </a:cubicBezTo>
                <a:close/>
                <a:moveTo>
                  <a:pt x="64" y="239"/>
                </a:moveTo>
                <a:cubicBezTo>
                  <a:pt x="64" y="238"/>
                  <a:pt x="65" y="238"/>
                  <a:pt x="64" y="238"/>
                </a:cubicBezTo>
                <a:cubicBezTo>
                  <a:pt x="64" y="238"/>
                  <a:pt x="64" y="238"/>
                  <a:pt x="64" y="238"/>
                </a:cubicBezTo>
                <a:cubicBezTo>
                  <a:pt x="65" y="238"/>
                  <a:pt x="63" y="239"/>
                  <a:pt x="64" y="239"/>
                </a:cubicBezTo>
                <a:close/>
                <a:moveTo>
                  <a:pt x="54" y="231"/>
                </a:moveTo>
                <a:cubicBezTo>
                  <a:pt x="53" y="232"/>
                  <a:pt x="53" y="232"/>
                  <a:pt x="53" y="232"/>
                </a:cubicBezTo>
                <a:cubicBezTo>
                  <a:pt x="53" y="231"/>
                  <a:pt x="53" y="231"/>
                  <a:pt x="53" y="231"/>
                </a:cubicBezTo>
                <a:cubicBezTo>
                  <a:pt x="53" y="231"/>
                  <a:pt x="52" y="231"/>
                  <a:pt x="52" y="231"/>
                </a:cubicBezTo>
                <a:cubicBezTo>
                  <a:pt x="52" y="232"/>
                  <a:pt x="53" y="232"/>
                  <a:pt x="52" y="232"/>
                </a:cubicBezTo>
                <a:cubicBezTo>
                  <a:pt x="51" y="232"/>
                  <a:pt x="51" y="234"/>
                  <a:pt x="50" y="235"/>
                </a:cubicBezTo>
                <a:cubicBezTo>
                  <a:pt x="50" y="235"/>
                  <a:pt x="51" y="236"/>
                  <a:pt x="51" y="235"/>
                </a:cubicBezTo>
                <a:cubicBezTo>
                  <a:pt x="52" y="235"/>
                  <a:pt x="50" y="235"/>
                  <a:pt x="51" y="235"/>
                </a:cubicBezTo>
                <a:cubicBezTo>
                  <a:pt x="51" y="235"/>
                  <a:pt x="52" y="235"/>
                  <a:pt x="52" y="234"/>
                </a:cubicBezTo>
                <a:cubicBezTo>
                  <a:pt x="51" y="234"/>
                  <a:pt x="51" y="234"/>
                  <a:pt x="51" y="233"/>
                </a:cubicBezTo>
                <a:cubicBezTo>
                  <a:pt x="52" y="233"/>
                  <a:pt x="52" y="232"/>
                  <a:pt x="53" y="232"/>
                </a:cubicBezTo>
                <a:cubicBezTo>
                  <a:pt x="53" y="232"/>
                  <a:pt x="53" y="233"/>
                  <a:pt x="53" y="233"/>
                </a:cubicBezTo>
                <a:cubicBezTo>
                  <a:pt x="54" y="232"/>
                  <a:pt x="54" y="231"/>
                  <a:pt x="53" y="231"/>
                </a:cubicBezTo>
                <a:cubicBezTo>
                  <a:pt x="53" y="231"/>
                  <a:pt x="54" y="231"/>
                  <a:pt x="54" y="231"/>
                </a:cubicBezTo>
                <a:close/>
                <a:moveTo>
                  <a:pt x="53" y="236"/>
                </a:moveTo>
                <a:cubicBezTo>
                  <a:pt x="54" y="237"/>
                  <a:pt x="51" y="238"/>
                  <a:pt x="52" y="239"/>
                </a:cubicBezTo>
                <a:cubicBezTo>
                  <a:pt x="53" y="237"/>
                  <a:pt x="55" y="235"/>
                  <a:pt x="56" y="233"/>
                </a:cubicBezTo>
                <a:cubicBezTo>
                  <a:pt x="55" y="234"/>
                  <a:pt x="55" y="235"/>
                  <a:pt x="54" y="235"/>
                </a:cubicBezTo>
                <a:cubicBezTo>
                  <a:pt x="54" y="236"/>
                  <a:pt x="54" y="236"/>
                  <a:pt x="54" y="235"/>
                </a:cubicBezTo>
                <a:cubicBezTo>
                  <a:pt x="54" y="236"/>
                  <a:pt x="53" y="237"/>
                  <a:pt x="53" y="236"/>
                </a:cubicBezTo>
                <a:close/>
                <a:moveTo>
                  <a:pt x="59" y="240"/>
                </a:moveTo>
                <a:cubicBezTo>
                  <a:pt x="59" y="240"/>
                  <a:pt x="60" y="240"/>
                  <a:pt x="60" y="240"/>
                </a:cubicBezTo>
                <a:cubicBezTo>
                  <a:pt x="60" y="239"/>
                  <a:pt x="60" y="240"/>
                  <a:pt x="59" y="239"/>
                </a:cubicBezTo>
                <a:cubicBezTo>
                  <a:pt x="60" y="239"/>
                  <a:pt x="59" y="239"/>
                  <a:pt x="59" y="239"/>
                </a:cubicBezTo>
                <a:cubicBezTo>
                  <a:pt x="60" y="240"/>
                  <a:pt x="59" y="240"/>
                  <a:pt x="59" y="240"/>
                </a:cubicBezTo>
                <a:close/>
                <a:moveTo>
                  <a:pt x="46" y="234"/>
                </a:moveTo>
                <a:cubicBezTo>
                  <a:pt x="47" y="234"/>
                  <a:pt x="47" y="233"/>
                  <a:pt x="47" y="233"/>
                </a:cubicBezTo>
                <a:cubicBezTo>
                  <a:pt x="46" y="234"/>
                  <a:pt x="46" y="232"/>
                  <a:pt x="46" y="233"/>
                </a:cubicBezTo>
                <a:cubicBezTo>
                  <a:pt x="46" y="233"/>
                  <a:pt x="46" y="233"/>
                  <a:pt x="46" y="233"/>
                </a:cubicBezTo>
                <a:cubicBezTo>
                  <a:pt x="46" y="233"/>
                  <a:pt x="46" y="234"/>
                  <a:pt x="46" y="234"/>
                </a:cubicBezTo>
                <a:close/>
                <a:moveTo>
                  <a:pt x="48" y="236"/>
                </a:moveTo>
                <a:cubicBezTo>
                  <a:pt x="48" y="237"/>
                  <a:pt x="49" y="237"/>
                  <a:pt x="49" y="238"/>
                </a:cubicBezTo>
                <a:cubicBezTo>
                  <a:pt x="49" y="237"/>
                  <a:pt x="51" y="237"/>
                  <a:pt x="51" y="236"/>
                </a:cubicBezTo>
                <a:cubicBezTo>
                  <a:pt x="50" y="236"/>
                  <a:pt x="50" y="236"/>
                  <a:pt x="49" y="237"/>
                </a:cubicBezTo>
                <a:cubicBezTo>
                  <a:pt x="49" y="236"/>
                  <a:pt x="50" y="236"/>
                  <a:pt x="49" y="235"/>
                </a:cubicBezTo>
                <a:cubicBezTo>
                  <a:pt x="49" y="236"/>
                  <a:pt x="49" y="236"/>
                  <a:pt x="48" y="236"/>
                </a:cubicBezTo>
                <a:close/>
                <a:moveTo>
                  <a:pt x="24" y="224"/>
                </a:moveTo>
                <a:cubicBezTo>
                  <a:pt x="24" y="223"/>
                  <a:pt x="24" y="224"/>
                  <a:pt x="25" y="223"/>
                </a:cubicBezTo>
                <a:cubicBezTo>
                  <a:pt x="24" y="223"/>
                  <a:pt x="24" y="223"/>
                  <a:pt x="23" y="223"/>
                </a:cubicBezTo>
                <a:cubicBezTo>
                  <a:pt x="24" y="224"/>
                  <a:pt x="24" y="223"/>
                  <a:pt x="24" y="224"/>
                </a:cubicBezTo>
                <a:cubicBezTo>
                  <a:pt x="24" y="224"/>
                  <a:pt x="24" y="224"/>
                  <a:pt x="24" y="224"/>
                </a:cubicBezTo>
                <a:close/>
                <a:moveTo>
                  <a:pt x="17" y="230"/>
                </a:moveTo>
                <a:cubicBezTo>
                  <a:pt x="18" y="228"/>
                  <a:pt x="19" y="228"/>
                  <a:pt x="19" y="227"/>
                </a:cubicBezTo>
                <a:cubicBezTo>
                  <a:pt x="19" y="227"/>
                  <a:pt x="16" y="229"/>
                  <a:pt x="17" y="230"/>
                </a:cubicBezTo>
                <a:close/>
                <a:moveTo>
                  <a:pt x="45" y="246"/>
                </a:moveTo>
                <a:cubicBezTo>
                  <a:pt x="45" y="246"/>
                  <a:pt x="46" y="247"/>
                  <a:pt x="46" y="247"/>
                </a:cubicBezTo>
                <a:cubicBezTo>
                  <a:pt x="45" y="247"/>
                  <a:pt x="45" y="248"/>
                  <a:pt x="45" y="248"/>
                </a:cubicBezTo>
                <a:cubicBezTo>
                  <a:pt x="46" y="248"/>
                  <a:pt x="46" y="247"/>
                  <a:pt x="47" y="247"/>
                </a:cubicBezTo>
                <a:cubicBezTo>
                  <a:pt x="47" y="247"/>
                  <a:pt x="47" y="247"/>
                  <a:pt x="47" y="247"/>
                </a:cubicBezTo>
                <a:cubicBezTo>
                  <a:pt x="46" y="247"/>
                  <a:pt x="46" y="245"/>
                  <a:pt x="45" y="246"/>
                </a:cubicBezTo>
                <a:close/>
                <a:moveTo>
                  <a:pt x="19" y="231"/>
                </a:moveTo>
                <a:cubicBezTo>
                  <a:pt x="19" y="231"/>
                  <a:pt x="18" y="231"/>
                  <a:pt x="18" y="231"/>
                </a:cubicBezTo>
                <a:cubicBezTo>
                  <a:pt x="19" y="232"/>
                  <a:pt x="19" y="230"/>
                  <a:pt x="18" y="230"/>
                </a:cubicBezTo>
                <a:cubicBezTo>
                  <a:pt x="18" y="231"/>
                  <a:pt x="19" y="230"/>
                  <a:pt x="19" y="231"/>
                </a:cubicBezTo>
                <a:close/>
                <a:moveTo>
                  <a:pt x="18" y="232"/>
                </a:moveTo>
                <a:cubicBezTo>
                  <a:pt x="18" y="234"/>
                  <a:pt x="17" y="234"/>
                  <a:pt x="17" y="235"/>
                </a:cubicBezTo>
                <a:cubicBezTo>
                  <a:pt x="17" y="235"/>
                  <a:pt x="17" y="234"/>
                  <a:pt x="18" y="234"/>
                </a:cubicBezTo>
                <a:cubicBezTo>
                  <a:pt x="18" y="233"/>
                  <a:pt x="19" y="232"/>
                  <a:pt x="18" y="232"/>
                </a:cubicBezTo>
                <a:cubicBezTo>
                  <a:pt x="17" y="232"/>
                  <a:pt x="18" y="233"/>
                  <a:pt x="18" y="232"/>
                </a:cubicBezTo>
                <a:close/>
                <a:moveTo>
                  <a:pt x="4" y="256"/>
                </a:moveTo>
                <a:cubicBezTo>
                  <a:pt x="5" y="255"/>
                  <a:pt x="5" y="254"/>
                  <a:pt x="6" y="253"/>
                </a:cubicBezTo>
                <a:cubicBezTo>
                  <a:pt x="5" y="254"/>
                  <a:pt x="4" y="255"/>
                  <a:pt x="4" y="256"/>
                </a:cubicBezTo>
                <a:close/>
                <a:moveTo>
                  <a:pt x="5" y="258"/>
                </a:moveTo>
                <a:cubicBezTo>
                  <a:pt x="6" y="257"/>
                  <a:pt x="6" y="258"/>
                  <a:pt x="6" y="257"/>
                </a:cubicBezTo>
                <a:cubicBezTo>
                  <a:pt x="6" y="257"/>
                  <a:pt x="6" y="256"/>
                  <a:pt x="6" y="257"/>
                </a:cubicBezTo>
                <a:cubicBezTo>
                  <a:pt x="6" y="257"/>
                  <a:pt x="6" y="257"/>
                  <a:pt x="6" y="257"/>
                </a:cubicBezTo>
                <a:cubicBezTo>
                  <a:pt x="5" y="257"/>
                  <a:pt x="5" y="257"/>
                  <a:pt x="5" y="258"/>
                </a:cubicBezTo>
                <a:close/>
                <a:moveTo>
                  <a:pt x="810" y="264"/>
                </a:moveTo>
                <a:cubicBezTo>
                  <a:pt x="810" y="263"/>
                  <a:pt x="808" y="261"/>
                  <a:pt x="809" y="261"/>
                </a:cubicBezTo>
                <a:cubicBezTo>
                  <a:pt x="810" y="263"/>
                  <a:pt x="809" y="259"/>
                  <a:pt x="809" y="258"/>
                </a:cubicBezTo>
                <a:cubicBezTo>
                  <a:pt x="810" y="258"/>
                  <a:pt x="811" y="261"/>
                  <a:pt x="811" y="261"/>
                </a:cubicBezTo>
                <a:cubicBezTo>
                  <a:pt x="809" y="256"/>
                  <a:pt x="809" y="255"/>
                  <a:pt x="807" y="251"/>
                </a:cubicBezTo>
                <a:cubicBezTo>
                  <a:pt x="808" y="254"/>
                  <a:pt x="807" y="252"/>
                  <a:pt x="806" y="253"/>
                </a:cubicBezTo>
                <a:cubicBezTo>
                  <a:pt x="806" y="253"/>
                  <a:pt x="807" y="260"/>
                  <a:pt x="805" y="261"/>
                </a:cubicBezTo>
                <a:cubicBezTo>
                  <a:pt x="805" y="261"/>
                  <a:pt x="804" y="259"/>
                  <a:pt x="804" y="259"/>
                </a:cubicBezTo>
                <a:cubicBezTo>
                  <a:pt x="803" y="261"/>
                  <a:pt x="804" y="266"/>
                  <a:pt x="801" y="262"/>
                </a:cubicBezTo>
                <a:cubicBezTo>
                  <a:pt x="805" y="271"/>
                  <a:pt x="805" y="267"/>
                  <a:pt x="806" y="266"/>
                </a:cubicBezTo>
                <a:cubicBezTo>
                  <a:pt x="806" y="266"/>
                  <a:pt x="810" y="269"/>
                  <a:pt x="808" y="265"/>
                </a:cubicBezTo>
                <a:cubicBezTo>
                  <a:pt x="809" y="266"/>
                  <a:pt x="810" y="269"/>
                  <a:pt x="810" y="268"/>
                </a:cubicBezTo>
                <a:cubicBezTo>
                  <a:pt x="811" y="267"/>
                  <a:pt x="808" y="263"/>
                  <a:pt x="810" y="264"/>
                </a:cubicBezTo>
                <a:close/>
                <a:moveTo>
                  <a:pt x="440" y="4"/>
                </a:moveTo>
                <a:cubicBezTo>
                  <a:pt x="437" y="3"/>
                  <a:pt x="437" y="4"/>
                  <a:pt x="434" y="4"/>
                </a:cubicBezTo>
                <a:cubicBezTo>
                  <a:pt x="434" y="3"/>
                  <a:pt x="433" y="3"/>
                  <a:pt x="433" y="3"/>
                </a:cubicBezTo>
                <a:cubicBezTo>
                  <a:pt x="435" y="3"/>
                  <a:pt x="437" y="3"/>
                  <a:pt x="438" y="2"/>
                </a:cubicBezTo>
                <a:cubicBezTo>
                  <a:pt x="434" y="2"/>
                  <a:pt x="429" y="3"/>
                  <a:pt x="425" y="3"/>
                </a:cubicBezTo>
                <a:cubicBezTo>
                  <a:pt x="428" y="3"/>
                  <a:pt x="433" y="4"/>
                  <a:pt x="437" y="4"/>
                </a:cubicBezTo>
                <a:cubicBezTo>
                  <a:pt x="436" y="4"/>
                  <a:pt x="434" y="4"/>
                  <a:pt x="434" y="4"/>
                </a:cubicBezTo>
                <a:cubicBezTo>
                  <a:pt x="439" y="4"/>
                  <a:pt x="441" y="4"/>
                  <a:pt x="443" y="5"/>
                </a:cubicBezTo>
                <a:cubicBezTo>
                  <a:pt x="442" y="4"/>
                  <a:pt x="446" y="5"/>
                  <a:pt x="446" y="5"/>
                </a:cubicBezTo>
                <a:cubicBezTo>
                  <a:pt x="444" y="4"/>
                  <a:pt x="444" y="5"/>
                  <a:pt x="440" y="4"/>
                </a:cubicBezTo>
                <a:close/>
                <a:moveTo>
                  <a:pt x="399" y="5"/>
                </a:moveTo>
                <a:cubicBezTo>
                  <a:pt x="398" y="4"/>
                  <a:pt x="401" y="4"/>
                  <a:pt x="398" y="4"/>
                </a:cubicBezTo>
                <a:cubicBezTo>
                  <a:pt x="393" y="5"/>
                  <a:pt x="386" y="4"/>
                  <a:pt x="382" y="5"/>
                </a:cubicBezTo>
                <a:cubicBezTo>
                  <a:pt x="385" y="5"/>
                  <a:pt x="389" y="5"/>
                  <a:pt x="390" y="6"/>
                </a:cubicBezTo>
                <a:cubicBezTo>
                  <a:pt x="395" y="5"/>
                  <a:pt x="398" y="6"/>
                  <a:pt x="400" y="5"/>
                </a:cubicBezTo>
                <a:lnTo>
                  <a:pt x="399" y="5"/>
                </a:lnTo>
                <a:close/>
                <a:moveTo>
                  <a:pt x="142" y="101"/>
                </a:moveTo>
                <a:cubicBezTo>
                  <a:pt x="142" y="102"/>
                  <a:pt x="141" y="103"/>
                  <a:pt x="143" y="102"/>
                </a:cubicBezTo>
                <a:cubicBezTo>
                  <a:pt x="147" y="98"/>
                  <a:pt x="152" y="95"/>
                  <a:pt x="156" y="91"/>
                </a:cubicBezTo>
                <a:cubicBezTo>
                  <a:pt x="154" y="92"/>
                  <a:pt x="153" y="93"/>
                  <a:pt x="152" y="94"/>
                </a:cubicBezTo>
                <a:cubicBezTo>
                  <a:pt x="153" y="93"/>
                  <a:pt x="154" y="92"/>
                  <a:pt x="154" y="91"/>
                </a:cubicBezTo>
                <a:cubicBezTo>
                  <a:pt x="149" y="95"/>
                  <a:pt x="141" y="101"/>
                  <a:pt x="134" y="107"/>
                </a:cubicBezTo>
                <a:cubicBezTo>
                  <a:pt x="135" y="107"/>
                  <a:pt x="140" y="103"/>
                  <a:pt x="142" y="101"/>
                </a:cubicBezTo>
                <a:close/>
                <a:moveTo>
                  <a:pt x="84" y="158"/>
                </a:moveTo>
                <a:cubicBezTo>
                  <a:pt x="84" y="159"/>
                  <a:pt x="84" y="160"/>
                  <a:pt x="83" y="160"/>
                </a:cubicBezTo>
                <a:cubicBezTo>
                  <a:pt x="83" y="161"/>
                  <a:pt x="83" y="162"/>
                  <a:pt x="84" y="161"/>
                </a:cubicBezTo>
                <a:cubicBezTo>
                  <a:pt x="84" y="161"/>
                  <a:pt x="84" y="161"/>
                  <a:pt x="84" y="161"/>
                </a:cubicBezTo>
                <a:cubicBezTo>
                  <a:pt x="84" y="160"/>
                  <a:pt x="84" y="160"/>
                  <a:pt x="84" y="160"/>
                </a:cubicBezTo>
                <a:cubicBezTo>
                  <a:pt x="85" y="160"/>
                  <a:pt x="84" y="161"/>
                  <a:pt x="85" y="161"/>
                </a:cubicBezTo>
                <a:cubicBezTo>
                  <a:pt x="85" y="160"/>
                  <a:pt x="86" y="160"/>
                  <a:pt x="85" y="160"/>
                </a:cubicBezTo>
                <a:cubicBezTo>
                  <a:pt x="85" y="160"/>
                  <a:pt x="85" y="160"/>
                  <a:pt x="85" y="160"/>
                </a:cubicBezTo>
                <a:cubicBezTo>
                  <a:pt x="85" y="160"/>
                  <a:pt x="85" y="159"/>
                  <a:pt x="85" y="159"/>
                </a:cubicBezTo>
                <a:cubicBezTo>
                  <a:pt x="85" y="159"/>
                  <a:pt x="86" y="159"/>
                  <a:pt x="87" y="158"/>
                </a:cubicBezTo>
                <a:cubicBezTo>
                  <a:pt x="85" y="159"/>
                  <a:pt x="86" y="157"/>
                  <a:pt x="84" y="158"/>
                </a:cubicBezTo>
                <a:close/>
                <a:moveTo>
                  <a:pt x="103" y="180"/>
                </a:moveTo>
                <a:cubicBezTo>
                  <a:pt x="102" y="180"/>
                  <a:pt x="102" y="181"/>
                  <a:pt x="102" y="181"/>
                </a:cubicBezTo>
                <a:cubicBezTo>
                  <a:pt x="102" y="181"/>
                  <a:pt x="103" y="181"/>
                  <a:pt x="103" y="181"/>
                </a:cubicBezTo>
                <a:cubicBezTo>
                  <a:pt x="103" y="181"/>
                  <a:pt x="102" y="181"/>
                  <a:pt x="103" y="182"/>
                </a:cubicBezTo>
                <a:cubicBezTo>
                  <a:pt x="103" y="182"/>
                  <a:pt x="103" y="181"/>
                  <a:pt x="104" y="181"/>
                </a:cubicBezTo>
                <a:cubicBezTo>
                  <a:pt x="103" y="182"/>
                  <a:pt x="103" y="182"/>
                  <a:pt x="103" y="183"/>
                </a:cubicBezTo>
                <a:cubicBezTo>
                  <a:pt x="103" y="182"/>
                  <a:pt x="104" y="182"/>
                  <a:pt x="104" y="181"/>
                </a:cubicBezTo>
                <a:cubicBezTo>
                  <a:pt x="103" y="182"/>
                  <a:pt x="104" y="180"/>
                  <a:pt x="103" y="180"/>
                </a:cubicBezTo>
                <a:close/>
                <a:moveTo>
                  <a:pt x="77" y="160"/>
                </a:moveTo>
                <a:cubicBezTo>
                  <a:pt x="79" y="161"/>
                  <a:pt x="79" y="158"/>
                  <a:pt x="80" y="158"/>
                </a:cubicBezTo>
                <a:cubicBezTo>
                  <a:pt x="80" y="157"/>
                  <a:pt x="80" y="157"/>
                  <a:pt x="80" y="157"/>
                </a:cubicBezTo>
                <a:cubicBezTo>
                  <a:pt x="79" y="157"/>
                  <a:pt x="78" y="159"/>
                  <a:pt x="77" y="160"/>
                </a:cubicBezTo>
                <a:close/>
                <a:moveTo>
                  <a:pt x="81" y="163"/>
                </a:moveTo>
                <a:cubicBezTo>
                  <a:pt x="81" y="163"/>
                  <a:pt x="81" y="164"/>
                  <a:pt x="81" y="164"/>
                </a:cubicBezTo>
                <a:cubicBezTo>
                  <a:pt x="81" y="164"/>
                  <a:pt x="80" y="165"/>
                  <a:pt x="80" y="165"/>
                </a:cubicBezTo>
                <a:cubicBezTo>
                  <a:pt x="82" y="164"/>
                  <a:pt x="83" y="163"/>
                  <a:pt x="83" y="162"/>
                </a:cubicBezTo>
                <a:cubicBezTo>
                  <a:pt x="83" y="161"/>
                  <a:pt x="83" y="161"/>
                  <a:pt x="82" y="161"/>
                </a:cubicBezTo>
                <a:cubicBezTo>
                  <a:pt x="81" y="161"/>
                  <a:pt x="82" y="163"/>
                  <a:pt x="81" y="163"/>
                </a:cubicBezTo>
                <a:close/>
                <a:moveTo>
                  <a:pt x="95" y="192"/>
                </a:moveTo>
                <a:cubicBezTo>
                  <a:pt x="95" y="192"/>
                  <a:pt x="95" y="192"/>
                  <a:pt x="94" y="192"/>
                </a:cubicBezTo>
                <a:cubicBezTo>
                  <a:pt x="94" y="192"/>
                  <a:pt x="94" y="193"/>
                  <a:pt x="94" y="193"/>
                </a:cubicBezTo>
                <a:cubicBezTo>
                  <a:pt x="93" y="193"/>
                  <a:pt x="93" y="194"/>
                  <a:pt x="94" y="194"/>
                </a:cubicBezTo>
                <a:cubicBezTo>
                  <a:pt x="93" y="194"/>
                  <a:pt x="91" y="196"/>
                  <a:pt x="91" y="197"/>
                </a:cubicBezTo>
                <a:cubicBezTo>
                  <a:pt x="91" y="197"/>
                  <a:pt x="91" y="197"/>
                  <a:pt x="91" y="197"/>
                </a:cubicBezTo>
                <a:cubicBezTo>
                  <a:pt x="91" y="198"/>
                  <a:pt x="90" y="198"/>
                  <a:pt x="90" y="199"/>
                </a:cubicBezTo>
                <a:cubicBezTo>
                  <a:pt x="91" y="197"/>
                  <a:pt x="92" y="197"/>
                  <a:pt x="93" y="197"/>
                </a:cubicBezTo>
                <a:cubicBezTo>
                  <a:pt x="93" y="197"/>
                  <a:pt x="93" y="197"/>
                  <a:pt x="93" y="196"/>
                </a:cubicBezTo>
                <a:cubicBezTo>
                  <a:pt x="93" y="196"/>
                  <a:pt x="94" y="195"/>
                  <a:pt x="94" y="195"/>
                </a:cubicBezTo>
                <a:cubicBezTo>
                  <a:pt x="94" y="195"/>
                  <a:pt x="94" y="195"/>
                  <a:pt x="94" y="196"/>
                </a:cubicBezTo>
                <a:cubicBezTo>
                  <a:pt x="95" y="194"/>
                  <a:pt x="95" y="192"/>
                  <a:pt x="96" y="193"/>
                </a:cubicBezTo>
                <a:cubicBezTo>
                  <a:pt x="96" y="193"/>
                  <a:pt x="96" y="193"/>
                  <a:pt x="96" y="193"/>
                </a:cubicBezTo>
                <a:cubicBezTo>
                  <a:pt x="97" y="193"/>
                  <a:pt x="97" y="193"/>
                  <a:pt x="97" y="192"/>
                </a:cubicBezTo>
                <a:cubicBezTo>
                  <a:pt x="96" y="193"/>
                  <a:pt x="97" y="192"/>
                  <a:pt x="96" y="192"/>
                </a:cubicBezTo>
                <a:cubicBezTo>
                  <a:pt x="96" y="193"/>
                  <a:pt x="96" y="192"/>
                  <a:pt x="95" y="192"/>
                </a:cubicBezTo>
                <a:close/>
                <a:moveTo>
                  <a:pt x="65" y="175"/>
                </a:moveTo>
                <a:cubicBezTo>
                  <a:pt x="64" y="175"/>
                  <a:pt x="64" y="175"/>
                  <a:pt x="63" y="175"/>
                </a:cubicBezTo>
                <a:cubicBezTo>
                  <a:pt x="63" y="175"/>
                  <a:pt x="63" y="175"/>
                  <a:pt x="63" y="176"/>
                </a:cubicBezTo>
                <a:cubicBezTo>
                  <a:pt x="64" y="176"/>
                  <a:pt x="64" y="176"/>
                  <a:pt x="64" y="177"/>
                </a:cubicBezTo>
                <a:cubicBezTo>
                  <a:pt x="65" y="175"/>
                  <a:pt x="66" y="175"/>
                  <a:pt x="67" y="173"/>
                </a:cubicBezTo>
                <a:cubicBezTo>
                  <a:pt x="65" y="173"/>
                  <a:pt x="66" y="174"/>
                  <a:pt x="65" y="175"/>
                </a:cubicBezTo>
                <a:close/>
                <a:moveTo>
                  <a:pt x="45" y="240"/>
                </a:moveTo>
                <a:cubicBezTo>
                  <a:pt x="46" y="241"/>
                  <a:pt x="46" y="241"/>
                  <a:pt x="46" y="241"/>
                </a:cubicBezTo>
                <a:cubicBezTo>
                  <a:pt x="45" y="241"/>
                  <a:pt x="45" y="242"/>
                  <a:pt x="44" y="243"/>
                </a:cubicBezTo>
                <a:cubicBezTo>
                  <a:pt x="44" y="243"/>
                  <a:pt x="43" y="243"/>
                  <a:pt x="43" y="243"/>
                </a:cubicBezTo>
                <a:cubicBezTo>
                  <a:pt x="43" y="244"/>
                  <a:pt x="43" y="244"/>
                  <a:pt x="42" y="245"/>
                </a:cubicBezTo>
                <a:cubicBezTo>
                  <a:pt x="43" y="245"/>
                  <a:pt x="43" y="245"/>
                  <a:pt x="44" y="244"/>
                </a:cubicBezTo>
                <a:cubicBezTo>
                  <a:pt x="44" y="244"/>
                  <a:pt x="44" y="244"/>
                  <a:pt x="44" y="244"/>
                </a:cubicBezTo>
                <a:cubicBezTo>
                  <a:pt x="44" y="244"/>
                  <a:pt x="45" y="243"/>
                  <a:pt x="45" y="244"/>
                </a:cubicBezTo>
                <a:cubicBezTo>
                  <a:pt x="45" y="241"/>
                  <a:pt x="47" y="241"/>
                  <a:pt x="48" y="239"/>
                </a:cubicBezTo>
                <a:cubicBezTo>
                  <a:pt x="47" y="238"/>
                  <a:pt x="48" y="238"/>
                  <a:pt x="48" y="237"/>
                </a:cubicBezTo>
                <a:cubicBezTo>
                  <a:pt x="47" y="238"/>
                  <a:pt x="47" y="240"/>
                  <a:pt x="45" y="240"/>
                </a:cubicBezTo>
                <a:close/>
                <a:moveTo>
                  <a:pt x="820" y="180"/>
                </a:moveTo>
                <a:cubicBezTo>
                  <a:pt x="820" y="181"/>
                  <a:pt x="820" y="181"/>
                  <a:pt x="820" y="181"/>
                </a:cubicBezTo>
                <a:cubicBezTo>
                  <a:pt x="821" y="181"/>
                  <a:pt x="820" y="180"/>
                  <a:pt x="820" y="180"/>
                </a:cubicBezTo>
                <a:close/>
                <a:moveTo>
                  <a:pt x="866" y="171"/>
                </a:moveTo>
                <a:cubicBezTo>
                  <a:pt x="865" y="171"/>
                  <a:pt x="865" y="172"/>
                  <a:pt x="865" y="172"/>
                </a:cubicBezTo>
                <a:cubicBezTo>
                  <a:pt x="865" y="172"/>
                  <a:pt x="866" y="172"/>
                  <a:pt x="866" y="171"/>
                </a:cubicBezTo>
                <a:close/>
                <a:moveTo>
                  <a:pt x="867" y="170"/>
                </a:moveTo>
                <a:cubicBezTo>
                  <a:pt x="867" y="170"/>
                  <a:pt x="866" y="171"/>
                  <a:pt x="866" y="171"/>
                </a:cubicBezTo>
                <a:cubicBezTo>
                  <a:pt x="867" y="171"/>
                  <a:pt x="867" y="170"/>
                  <a:pt x="867" y="170"/>
                </a:cubicBezTo>
                <a:close/>
                <a:moveTo>
                  <a:pt x="861" y="164"/>
                </a:moveTo>
                <a:cubicBezTo>
                  <a:pt x="861" y="164"/>
                  <a:pt x="861" y="165"/>
                  <a:pt x="861" y="165"/>
                </a:cubicBezTo>
                <a:cubicBezTo>
                  <a:pt x="861" y="164"/>
                  <a:pt x="861" y="164"/>
                  <a:pt x="861" y="164"/>
                </a:cubicBezTo>
                <a:close/>
                <a:moveTo>
                  <a:pt x="868" y="162"/>
                </a:moveTo>
                <a:cubicBezTo>
                  <a:pt x="868" y="163"/>
                  <a:pt x="868" y="163"/>
                  <a:pt x="868" y="164"/>
                </a:cubicBezTo>
                <a:cubicBezTo>
                  <a:pt x="868" y="163"/>
                  <a:pt x="868" y="162"/>
                  <a:pt x="868" y="162"/>
                </a:cubicBezTo>
                <a:close/>
                <a:moveTo>
                  <a:pt x="837" y="147"/>
                </a:moveTo>
                <a:cubicBezTo>
                  <a:pt x="837" y="148"/>
                  <a:pt x="837" y="150"/>
                  <a:pt x="836" y="151"/>
                </a:cubicBezTo>
                <a:cubicBezTo>
                  <a:pt x="837" y="150"/>
                  <a:pt x="837" y="148"/>
                  <a:pt x="837" y="147"/>
                </a:cubicBezTo>
                <a:close/>
                <a:moveTo>
                  <a:pt x="852" y="150"/>
                </a:moveTo>
                <a:cubicBezTo>
                  <a:pt x="852" y="149"/>
                  <a:pt x="852" y="149"/>
                  <a:pt x="852" y="149"/>
                </a:cubicBezTo>
                <a:cubicBezTo>
                  <a:pt x="852" y="148"/>
                  <a:pt x="853" y="145"/>
                  <a:pt x="852" y="146"/>
                </a:cubicBezTo>
                <a:cubicBezTo>
                  <a:pt x="852" y="147"/>
                  <a:pt x="851" y="150"/>
                  <a:pt x="851" y="151"/>
                </a:cubicBezTo>
                <a:cubicBezTo>
                  <a:pt x="852" y="151"/>
                  <a:pt x="852" y="150"/>
                  <a:pt x="852" y="150"/>
                </a:cubicBezTo>
                <a:close/>
                <a:moveTo>
                  <a:pt x="857" y="134"/>
                </a:moveTo>
                <a:cubicBezTo>
                  <a:pt x="857" y="134"/>
                  <a:pt x="857" y="134"/>
                  <a:pt x="857" y="134"/>
                </a:cubicBezTo>
                <a:cubicBezTo>
                  <a:pt x="857" y="135"/>
                  <a:pt x="857" y="135"/>
                  <a:pt x="857" y="135"/>
                </a:cubicBezTo>
                <a:lnTo>
                  <a:pt x="857" y="134"/>
                </a:lnTo>
                <a:close/>
                <a:moveTo>
                  <a:pt x="855" y="121"/>
                </a:moveTo>
                <a:cubicBezTo>
                  <a:pt x="855" y="119"/>
                  <a:pt x="855" y="121"/>
                  <a:pt x="855" y="122"/>
                </a:cubicBezTo>
                <a:cubicBezTo>
                  <a:pt x="854" y="122"/>
                  <a:pt x="855" y="122"/>
                  <a:pt x="855" y="122"/>
                </a:cubicBezTo>
                <a:cubicBezTo>
                  <a:pt x="854" y="123"/>
                  <a:pt x="853" y="126"/>
                  <a:pt x="854" y="127"/>
                </a:cubicBezTo>
                <a:cubicBezTo>
                  <a:pt x="854" y="125"/>
                  <a:pt x="855" y="123"/>
                  <a:pt x="855" y="121"/>
                </a:cubicBezTo>
                <a:close/>
                <a:moveTo>
                  <a:pt x="861" y="127"/>
                </a:moveTo>
                <a:cubicBezTo>
                  <a:pt x="861" y="127"/>
                  <a:pt x="861" y="128"/>
                  <a:pt x="861" y="128"/>
                </a:cubicBezTo>
                <a:cubicBezTo>
                  <a:pt x="862" y="128"/>
                  <a:pt x="862" y="127"/>
                  <a:pt x="861" y="127"/>
                </a:cubicBezTo>
                <a:close/>
                <a:moveTo>
                  <a:pt x="843" y="120"/>
                </a:moveTo>
                <a:cubicBezTo>
                  <a:pt x="843" y="121"/>
                  <a:pt x="842" y="121"/>
                  <a:pt x="842" y="122"/>
                </a:cubicBezTo>
                <a:cubicBezTo>
                  <a:pt x="843" y="121"/>
                  <a:pt x="843" y="120"/>
                  <a:pt x="843" y="120"/>
                </a:cubicBezTo>
                <a:close/>
                <a:moveTo>
                  <a:pt x="859" y="124"/>
                </a:moveTo>
                <a:cubicBezTo>
                  <a:pt x="859" y="125"/>
                  <a:pt x="859" y="126"/>
                  <a:pt x="859" y="126"/>
                </a:cubicBezTo>
                <a:cubicBezTo>
                  <a:pt x="859" y="125"/>
                  <a:pt x="860" y="124"/>
                  <a:pt x="859" y="124"/>
                </a:cubicBezTo>
                <a:close/>
                <a:moveTo>
                  <a:pt x="862" y="124"/>
                </a:moveTo>
                <a:cubicBezTo>
                  <a:pt x="862" y="124"/>
                  <a:pt x="861" y="125"/>
                  <a:pt x="862" y="126"/>
                </a:cubicBezTo>
                <a:cubicBezTo>
                  <a:pt x="862" y="125"/>
                  <a:pt x="862" y="124"/>
                  <a:pt x="862" y="124"/>
                </a:cubicBezTo>
                <a:close/>
                <a:moveTo>
                  <a:pt x="839" y="118"/>
                </a:moveTo>
                <a:cubicBezTo>
                  <a:pt x="839" y="118"/>
                  <a:pt x="839" y="119"/>
                  <a:pt x="839" y="119"/>
                </a:cubicBezTo>
                <a:cubicBezTo>
                  <a:pt x="839" y="119"/>
                  <a:pt x="839" y="118"/>
                  <a:pt x="839" y="118"/>
                </a:cubicBezTo>
                <a:close/>
                <a:moveTo>
                  <a:pt x="844" y="116"/>
                </a:moveTo>
                <a:cubicBezTo>
                  <a:pt x="843" y="117"/>
                  <a:pt x="843" y="119"/>
                  <a:pt x="843" y="119"/>
                </a:cubicBezTo>
                <a:cubicBezTo>
                  <a:pt x="843" y="118"/>
                  <a:pt x="844" y="117"/>
                  <a:pt x="844" y="116"/>
                </a:cubicBezTo>
                <a:close/>
                <a:moveTo>
                  <a:pt x="862" y="120"/>
                </a:moveTo>
                <a:cubicBezTo>
                  <a:pt x="862" y="121"/>
                  <a:pt x="861" y="122"/>
                  <a:pt x="862" y="123"/>
                </a:cubicBezTo>
                <a:cubicBezTo>
                  <a:pt x="862" y="122"/>
                  <a:pt x="863" y="121"/>
                  <a:pt x="862" y="120"/>
                </a:cubicBezTo>
                <a:close/>
                <a:moveTo>
                  <a:pt x="855" y="118"/>
                </a:moveTo>
                <a:cubicBezTo>
                  <a:pt x="855" y="118"/>
                  <a:pt x="855" y="119"/>
                  <a:pt x="855" y="119"/>
                </a:cubicBezTo>
                <a:cubicBezTo>
                  <a:pt x="855" y="119"/>
                  <a:pt x="856" y="118"/>
                  <a:pt x="855" y="118"/>
                </a:cubicBezTo>
                <a:close/>
                <a:moveTo>
                  <a:pt x="858" y="117"/>
                </a:moveTo>
                <a:cubicBezTo>
                  <a:pt x="857" y="117"/>
                  <a:pt x="857" y="118"/>
                  <a:pt x="857" y="118"/>
                </a:cubicBezTo>
                <a:cubicBezTo>
                  <a:pt x="857" y="118"/>
                  <a:pt x="858" y="117"/>
                  <a:pt x="858" y="117"/>
                </a:cubicBezTo>
                <a:close/>
                <a:moveTo>
                  <a:pt x="860" y="116"/>
                </a:moveTo>
                <a:cubicBezTo>
                  <a:pt x="860" y="116"/>
                  <a:pt x="860" y="116"/>
                  <a:pt x="860" y="116"/>
                </a:cubicBezTo>
                <a:cubicBezTo>
                  <a:pt x="859" y="115"/>
                  <a:pt x="859" y="117"/>
                  <a:pt x="859" y="117"/>
                </a:cubicBezTo>
                <a:cubicBezTo>
                  <a:pt x="860" y="117"/>
                  <a:pt x="859" y="117"/>
                  <a:pt x="860" y="116"/>
                </a:cubicBezTo>
                <a:close/>
                <a:moveTo>
                  <a:pt x="849" y="110"/>
                </a:moveTo>
                <a:cubicBezTo>
                  <a:pt x="848" y="113"/>
                  <a:pt x="849" y="111"/>
                  <a:pt x="849" y="110"/>
                </a:cubicBezTo>
                <a:close/>
                <a:moveTo>
                  <a:pt x="845" y="105"/>
                </a:moveTo>
                <a:cubicBezTo>
                  <a:pt x="844" y="106"/>
                  <a:pt x="844" y="106"/>
                  <a:pt x="844" y="107"/>
                </a:cubicBezTo>
                <a:cubicBezTo>
                  <a:pt x="844" y="107"/>
                  <a:pt x="845" y="105"/>
                  <a:pt x="845" y="105"/>
                </a:cubicBezTo>
                <a:close/>
                <a:moveTo>
                  <a:pt x="844" y="105"/>
                </a:moveTo>
                <a:cubicBezTo>
                  <a:pt x="843" y="105"/>
                  <a:pt x="843" y="106"/>
                  <a:pt x="843" y="106"/>
                </a:cubicBezTo>
                <a:lnTo>
                  <a:pt x="844" y="105"/>
                </a:lnTo>
                <a:close/>
                <a:moveTo>
                  <a:pt x="836" y="101"/>
                </a:moveTo>
                <a:cubicBezTo>
                  <a:pt x="836" y="102"/>
                  <a:pt x="836" y="102"/>
                  <a:pt x="836" y="102"/>
                </a:cubicBezTo>
                <a:cubicBezTo>
                  <a:pt x="836" y="102"/>
                  <a:pt x="836" y="101"/>
                  <a:pt x="836" y="101"/>
                </a:cubicBezTo>
                <a:close/>
                <a:moveTo>
                  <a:pt x="838" y="98"/>
                </a:moveTo>
                <a:cubicBezTo>
                  <a:pt x="839" y="95"/>
                  <a:pt x="838" y="96"/>
                  <a:pt x="838" y="98"/>
                </a:cubicBezTo>
                <a:close/>
                <a:moveTo>
                  <a:pt x="828" y="135"/>
                </a:moveTo>
                <a:cubicBezTo>
                  <a:pt x="828" y="136"/>
                  <a:pt x="828" y="137"/>
                  <a:pt x="827" y="137"/>
                </a:cubicBezTo>
                <a:cubicBezTo>
                  <a:pt x="828" y="138"/>
                  <a:pt x="828" y="138"/>
                  <a:pt x="828" y="138"/>
                </a:cubicBezTo>
                <a:cubicBezTo>
                  <a:pt x="828" y="137"/>
                  <a:pt x="829" y="136"/>
                  <a:pt x="828" y="135"/>
                </a:cubicBezTo>
                <a:close/>
                <a:moveTo>
                  <a:pt x="846" y="121"/>
                </a:moveTo>
                <a:cubicBezTo>
                  <a:pt x="847" y="121"/>
                  <a:pt x="846" y="122"/>
                  <a:pt x="846" y="123"/>
                </a:cubicBezTo>
                <a:cubicBezTo>
                  <a:pt x="847" y="121"/>
                  <a:pt x="848" y="117"/>
                  <a:pt x="848" y="115"/>
                </a:cubicBezTo>
                <a:cubicBezTo>
                  <a:pt x="848" y="117"/>
                  <a:pt x="846" y="118"/>
                  <a:pt x="847" y="119"/>
                </a:cubicBezTo>
                <a:cubicBezTo>
                  <a:pt x="847" y="119"/>
                  <a:pt x="847" y="119"/>
                  <a:pt x="847" y="118"/>
                </a:cubicBezTo>
                <a:cubicBezTo>
                  <a:pt x="846" y="119"/>
                  <a:pt x="846" y="120"/>
                  <a:pt x="846" y="121"/>
                </a:cubicBezTo>
                <a:cubicBezTo>
                  <a:pt x="846" y="121"/>
                  <a:pt x="846" y="120"/>
                  <a:pt x="846" y="120"/>
                </a:cubicBezTo>
                <a:cubicBezTo>
                  <a:pt x="846" y="121"/>
                  <a:pt x="845" y="121"/>
                  <a:pt x="845" y="121"/>
                </a:cubicBezTo>
                <a:cubicBezTo>
                  <a:pt x="846" y="122"/>
                  <a:pt x="846" y="121"/>
                  <a:pt x="846" y="121"/>
                </a:cubicBezTo>
                <a:close/>
                <a:moveTo>
                  <a:pt x="860" y="122"/>
                </a:moveTo>
                <a:cubicBezTo>
                  <a:pt x="860" y="122"/>
                  <a:pt x="859" y="123"/>
                  <a:pt x="860" y="123"/>
                </a:cubicBezTo>
                <a:cubicBezTo>
                  <a:pt x="860" y="123"/>
                  <a:pt x="860" y="123"/>
                  <a:pt x="860" y="123"/>
                </a:cubicBezTo>
                <a:cubicBezTo>
                  <a:pt x="859" y="124"/>
                  <a:pt x="860" y="122"/>
                  <a:pt x="860" y="122"/>
                </a:cubicBezTo>
                <a:close/>
                <a:moveTo>
                  <a:pt x="861" y="115"/>
                </a:moveTo>
                <a:cubicBezTo>
                  <a:pt x="861" y="115"/>
                  <a:pt x="861" y="115"/>
                  <a:pt x="861" y="115"/>
                </a:cubicBezTo>
                <a:cubicBezTo>
                  <a:pt x="862" y="117"/>
                  <a:pt x="859" y="120"/>
                  <a:pt x="860" y="122"/>
                </a:cubicBezTo>
                <a:cubicBezTo>
                  <a:pt x="860" y="118"/>
                  <a:pt x="862" y="115"/>
                  <a:pt x="862" y="112"/>
                </a:cubicBezTo>
                <a:cubicBezTo>
                  <a:pt x="862" y="112"/>
                  <a:pt x="862" y="111"/>
                  <a:pt x="862" y="111"/>
                </a:cubicBezTo>
                <a:cubicBezTo>
                  <a:pt x="862" y="110"/>
                  <a:pt x="864" y="107"/>
                  <a:pt x="863" y="106"/>
                </a:cubicBezTo>
                <a:cubicBezTo>
                  <a:pt x="863" y="107"/>
                  <a:pt x="862" y="108"/>
                  <a:pt x="862" y="110"/>
                </a:cubicBezTo>
                <a:cubicBezTo>
                  <a:pt x="861" y="109"/>
                  <a:pt x="861" y="109"/>
                  <a:pt x="861" y="109"/>
                </a:cubicBezTo>
                <a:cubicBezTo>
                  <a:pt x="862" y="111"/>
                  <a:pt x="861" y="114"/>
                  <a:pt x="861" y="115"/>
                </a:cubicBezTo>
                <a:close/>
                <a:moveTo>
                  <a:pt x="842" y="104"/>
                </a:moveTo>
                <a:cubicBezTo>
                  <a:pt x="842" y="105"/>
                  <a:pt x="842" y="105"/>
                  <a:pt x="842" y="106"/>
                </a:cubicBezTo>
                <a:cubicBezTo>
                  <a:pt x="843" y="105"/>
                  <a:pt x="842" y="104"/>
                  <a:pt x="842" y="104"/>
                </a:cubicBezTo>
                <a:close/>
                <a:moveTo>
                  <a:pt x="707" y="252"/>
                </a:moveTo>
                <a:cubicBezTo>
                  <a:pt x="708" y="252"/>
                  <a:pt x="709" y="252"/>
                  <a:pt x="710" y="253"/>
                </a:cubicBezTo>
                <a:cubicBezTo>
                  <a:pt x="710" y="254"/>
                  <a:pt x="709" y="255"/>
                  <a:pt x="710" y="256"/>
                </a:cubicBezTo>
                <a:cubicBezTo>
                  <a:pt x="712" y="257"/>
                  <a:pt x="715" y="253"/>
                  <a:pt x="715" y="256"/>
                </a:cubicBezTo>
                <a:cubicBezTo>
                  <a:pt x="717" y="258"/>
                  <a:pt x="720" y="259"/>
                  <a:pt x="723" y="259"/>
                </a:cubicBezTo>
                <a:cubicBezTo>
                  <a:pt x="725" y="260"/>
                  <a:pt x="726" y="261"/>
                  <a:pt x="728" y="262"/>
                </a:cubicBezTo>
                <a:cubicBezTo>
                  <a:pt x="730" y="262"/>
                  <a:pt x="733" y="262"/>
                  <a:pt x="734" y="263"/>
                </a:cubicBezTo>
                <a:cubicBezTo>
                  <a:pt x="736" y="263"/>
                  <a:pt x="737" y="264"/>
                  <a:pt x="739" y="265"/>
                </a:cubicBezTo>
                <a:cubicBezTo>
                  <a:pt x="744" y="267"/>
                  <a:pt x="749" y="267"/>
                  <a:pt x="753" y="269"/>
                </a:cubicBezTo>
                <a:cubicBezTo>
                  <a:pt x="756" y="269"/>
                  <a:pt x="760" y="271"/>
                  <a:pt x="762" y="272"/>
                </a:cubicBezTo>
                <a:cubicBezTo>
                  <a:pt x="765" y="272"/>
                  <a:pt x="768" y="274"/>
                  <a:pt x="771" y="275"/>
                </a:cubicBezTo>
                <a:cubicBezTo>
                  <a:pt x="772" y="275"/>
                  <a:pt x="774" y="275"/>
                  <a:pt x="776" y="276"/>
                </a:cubicBezTo>
                <a:cubicBezTo>
                  <a:pt x="776" y="276"/>
                  <a:pt x="777" y="276"/>
                  <a:pt x="777" y="276"/>
                </a:cubicBezTo>
                <a:cubicBezTo>
                  <a:pt x="779" y="277"/>
                  <a:pt x="781" y="277"/>
                  <a:pt x="782" y="277"/>
                </a:cubicBezTo>
                <a:cubicBezTo>
                  <a:pt x="784" y="278"/>
                  <a:pt x="785" y="279"/>
                  <a:pt x="787" y="279"/>
                </a:cubicBezTo>
                <a:cubicBezTo>
                  <a:pt x="789" y="280"/>
                  <a:pt x="792" y="281"/>
                  <a:pt x="795" y="281"/>
                </a:cubicBezTo>
                <a:cubicBezTo>
                  <a:pt x="796" y="282"/>
                  <a:pt x="798" y="282"/>
                  <a:pt x="799" y="282"/>
                </a:cubicBezTo>
                <a:cubicBezTo>
                  <a:pt x="800" y="283"/>
                  <a:pt x="800" y="283"/>
                  <a:pt x="801" y="283"/>
                </a:cubicBezTo>
                <a:cubicBezTo>
                  <a:pt x="802" y="283"/>
                  <a:pt x="802" y="283"/>
                  <a:pt x="802" y="283"/>
                </a:cubicBezTo>
                <a:cubicBezTo>
                  <a:pt x="803" y="284"/>
                  <a:pt x="803" y="284"/>
                  <a:pt x="803" y="284"/>
                </a:cubicBezTo>
                <a:cubicBezTo>
                  <a:pt x="803" y="284"/>
                  <a:pt x="803" y="284"/>
                  <a:pt x="803" y="284"/>
                </a:cubicBezTo>
                <a:cubicBezTo>
                  <a:pt x="803" y="284"/>
                  <a:pt x="803" y="284"/>
                  <a:pt x="803" y="284"/>
                </a:cubicBezTo>
                <a:cubicBezTo>
                  <a:pt x="804" y="285"/>
                  <a:pt x="805" y="284"/>
                  <a:pt x="806" y="285"/>
                </a:cubicBezTo>
                <a:cubicBezTo>
                  <a:pt x="807" y="285"/>
                  <a:pt x="808" y="286"/>
                  <a:pt x="809" y="287"/>
                </a:cubicBezTo>
                <a:cubicBezTo>
                  <a:pt x="810" y="286"/>
                  <a:pt x="811" y="287"/>
                  <a:pt x="812" y="288"/>
                </a:cubicBezTo>
                <a:cubicBezTo>
                  <a:pt x="813" y="288"/>
                  <a:pt x="813" y="288"/>
                  <a:pt x="813" y="288"/>
                </a:cubicBezTo>
                <a:cubicBezTo>
                  <a:pt x="813" y="288"/>
                  <a:pt x="813" y="287"/>
                  <a:pt x="813" y="287"/>
                </a:cubicBezTo>
                <a:cubicBezTo>
                  <a:pt x="813" y="287"/>
                  <a:pt x="813" y="287"/>
                  <a:pt x="813" y="286"/>
                </a:cubicBezTo>
                <a:cubicBezTo>
                  <a:pt x="813" y="286"/>
                  <a:pt x="813" y="286"/>
                  <a:pt x="813" y="286"/>
                </a:cubicBezTo>
                <a:cubicBezTo>
                  <a:pt x="813" y="285"/>
                  <a:pt x="813" y="285"/>
                  <a:pt x="813" y="284"/>
                </a:cubicBezTo>
                <a:cubicBezTo>
                  <a:pt x="813" y="282"/>
                  <a:pt x="813" y="282"/>
                  <a:pt x="813" y="282"/>
                </a:cubicBezTo>
                <a:cubicBezTo>
                  <a:pt x="813" y="282"/>
                  <a:pt x="812" y="281"/>
                  <a:pt x="812" y="280"/>
                </a:cubicBezTo>
                <a:cubicBezTo>
                  <a:pt x="812" y="280"/>
                  <a:pt x="813" y="280"/>
                  <a:pt x="813" y="279"/>
                </a:cubicBezTo>
                <a:cubicBezTo>
                  <a:pt x="813" y="279"/>
                  <a:pt x="812" y="279"/>
                  <a:pt x="812" y="279"/>
                </a:cubicBezTo>
                <a:cubicBezTo>
                  <a:pt x="812" y="278"/>
                  <a:pt x="812" y="278"/>
                  <a:pt x="812" y="278"/>
                </a:cubicBezTo>
                <a:cubicBezTo>
                  <a:pt x="812" y="277"/>
                  <a:pt x="812" y="277"/>
                  <a:pt x="812" y="277"/>
                </a:cubicBezTo>
                <a:cubicBezTo>
                  <a:pt x="812" y="276"/>
                  <a:pt x="812" y="276"/>
                  <a:pt x="812" y="275"/>
                </a:cubicBezTo>
                <a:cubicBezTo>
                  <a:pt x="813" y="270"/>
                  <a:pt x="813" y="265"/>
                  <a:pt x="813" y="259"/>
                </a:cubicBezTo>
                <a:cubicBezTo>
                  <a:pt x="813" y="254"/>
                  <a:pt x="813" y="250"/>
                  <a:pt x="813" y="245"/>
                </a:cubicBezTo>
                <a:cubicBezTo>
                  <a:pt x="815" y="226"/>
                  <a:pt x="815" y="226"/>
                  <a:pt x="815" y="226"/>
                </a:cubicBezTo>
                <a:cubicBezTo>
                  <a:pt x="815" y="219"/>
                  <a:pt x="816" y="212"/>
                  <a:pt x="817" y="206"/>
                </a:cubicBezTo>
                <a:cubicBezTo>
                  <a:pt x="817" y="206"/>
                  <a:pt x="818" y="205"/>
                  <a:pt x="818" y="205"/>
                </a:cubicBezTo>
                <a:cubicBezTo>
                  <a:pt x="818" y="204"/>
                  <a:pt x="817" y="204"/>
                  <a:pt x="818" y="204"/>
                </a:cubicBezTo>
                <a:cubicBezTo>
                  <a:pt x="818" y="203"/>
                  <a:pt x="818" y="203"/>
                  <a:pt x="818" y="203"/>
                </a:cubicBezTo>
                <a:cubicBezTo>
                  <a:pt x="819" y="197"/>
                  <a:pt x="820" y="192"/>
                  <a:pt x="822" y="186"/>
                </a:cubicBezTo>
                <a:cubicBezTo>
                  <a:pt x="822" y="185"/>
                  <a:pt x="822" y="186"/>
                  <a:pt x="822" y="186"/>
                </a:cubicBezTo>
                <a:cubicBezTo>
                  <a:pt x="823" y="183"/>
                  <a:pt x="824" y="178"/>
                  <a:pt x="825" y="175"/>
                </a:cubicBezTo>
                <a:cubicBezTo>
                  <a:pt x="825" y="173"/>
                  <a:pt x="825" y="171"/>
                  <a:pt x="826" y="170"/>
                </a:cubicBezTo>
                <a:cubicBezTo>
                  <a:pt x="826" y="169"/>
                  <a:pt x="825" y="169"/>
                  <a:pt x="825" y="169"/>
                </a:cubicBezTo>
                <a:cubicBezTo>
                  <a:pt x="826" y="169"/>
                  <a:pt x="826" y="169"/>
                  <a:pt x="826" y="169"/>
                </a:cubicBezTo>
                <a:cubicBezTo>
                  <a:pt x="826" y="167"/>
                  <a:pt x="826" y="167"/>
                  <a:pt x="826" y="167"/>
                </a:cubicBezTo>
                <a:cubicBezTo>
                  <a:pt x="827" y="164"/>
                  <a:pt x="828" y="160"/>
                  <a:pt x="829" y="156"/>
                </a:cubicBezTo>
                <a:cubicBezTo>
                  <a:pt x="829" y="155"/>
                  <a:pt x="829" y="155"/>
                  <a:pt x="829" y="154"/>
                </a:cubicBezTo>
                <a:cubicBezTo>
                  <a:pt x="830" y="154"/>
                  <a:pt x="830" y="154"/>
                  <a:pt x="829" y="153"/>
                </a:cubicBezTo>
                <a:cubicBezTo>
                  <a:pt x="829" y="153"/>
                  <a:pt x="830" y="151"/>
                  <a:pt x="830" y="152"/>
                </a:cubicBezTo>
                <a:cubicBezTo>
                  <a:pt x="830" y="151"/>
                  <a:pt x="830" y="152"/>
                  <a:pt x="830" y="152"/>
                </a:cubicBezTo>
                <a:cubicBezTo>
                  <a:pt x="831" y="151"/>
                  <a:pt x="831" y="149"/>
                  <a:pt x="831" y="147"/>
                </a:cubicBezTo>
                <a:cubicBezTo>
                  <a:pt x="831" y="146"/>
                  <a:pt x="832" y="144"/>
                  <a:pt x="833" y="142"/>
                </a:cubicBezTo>
                <a:cubicBezTo>
                  <a:pt x="833" y="144"/>
                  <a:pt x="833" y="146"/>
                  <a:pt x="835" y="147"/>
                </a:cubicBezTo>
                <a:cubicBezTo>
                  <a:pt x="836" y="145"/>
                  <a:pt x="836" y="141"/>
                  <a:pt x="837" y="140"/>
                </a:cubicBezTo>
                <a:cubicBezTo>
                  <a:pt x="838" y="135"/>
                  <a:pt x="839" y="130"/>
                  <a:pt x="840" y="125"/>
                </a:cubicBezTo>
                <a:cubicBezTo>
                  <a:pt x="840" y="124"/>
                  <a:pt x="840" y="124"/>
                  <a:pt x="840" y="124"/>
                </a:cubicBezTo>
                <a:cubicBezTo>
                  <a:pt x="842" y="119"/>
                  <a:pt x="842" y="114"/>
                  <a:pt x="844" y="108"/>
                </a:cubicBezTo>
                <a:cubicBezTo>
                  <a:pt x="842" y="119"/>
                  <a:pt x="839" y="128"/>
                  <a:pt x="838" y="138"/>
                </a:cubicBezTo>
                <a:cubicBezTo>
                  <a:pt x="837" y="140"/>
                  <a:pt x="836" y="146"/>
                  <a:pt x="835" y="150"/>
                </a:cubicBezTo>
                <a:cubicBezTo>
                  <a:pt x="835" y="152"/>
                  <a:pt x="836" y="153"/>
                  <a:pt x="838" y="152"/>
                </a:cubicBezTo>
                <a:cubicBezTo>
                  <a:pt x="840" y="150"/>
                  <a:pt x="839" y="147"/>
                  <a:pt x="840" y="145"/>
                </a:cubicBezTo>
                <a:cubicBezTo>
                  <a:pt x="841" y="145"/>
                  <a:pt x="841" y="144"/>
                  <a:pt x="842" y="145"/>
                </a:cubicBezTo>
                <a:cubicBezTo>
                  <a:pt x="842" y="150"/>
                  <a:pt x="840" y="156"/>
                  <a:pt x="840" y="160"/>
                </a:cubicBezTo>
                <a:cubicBezTo>
                  <a:pt x="840" y="161"/>
                  <a:pt x="840" y="162"/>
                  <a:pt x="840" y="163"/>
                </a:cubicBezTo>
                <a:cubicBezTo>
                  <a:pt x="840" y="163"/>
                  <a:pt x="840" y="164"/>
                  <a:pt x="841" y="164"/>
                </a:cubicBezTo>
                <a:cubicBezTo>
                  <a:pt x="841" y="164"/>
                  <a:pt x="841" y="164"/>
                  <a:pt x="842" y="164"/>
                </a:cubicBezTo>
                <a:cubicBezTo>
                  <a:pt x="842" y="159"/>
                  <a:pt x="846" y="156"/>
                  <a:pt x="846" y="151"/>
                </a:cubicBezTo>
                <a:cubicBezTo>
                  <a:pt x="847" y="150"/>
                  <a:pt x="848" y="149"/>
                  <a:pt x="849" y="149"/>
                </a:cubicBezTo>
                <a:cubicBezTo>
                  <a:pt x="849" y="147"/>
                  <a:pt x="850" y="145"/>
                  <a:pt x="850" y="143"/>
                </a:cubicBezTo>
                <a:cubicBezTo>
                  <a:pt x="850" y="142"/>
                  <a:pt x="850" y="142"/>
                  <a:pt x="850" y="142"/>
                </a:cubicBezTo>
                <a:cubicBezTo>
                  <a:pt x="851" y="137"/>
                  <a:pt x="851" y="133"/>
                  <a:pt x="853" y="129"/>
                </a:cubicBezTo>
                <a:cubicBezTo>
                  <a:pt x="853" y="133"/>
                  <a:pt x="852" y="136"/>
                  <a:pt x="851" y="140"/>
                </a:cubicBezTo>
                <a:cubicBezTo>
                  <a:pt x="851" y="140"/>
                  <a:pt x="852" y="141"/>
                  <a:pt x="852" y="141"/>
                </a:cubicBezTo>
                <a:cubicBezTo>
                  <a:pt x="851" y="144"/>
                  <a:pt x="850" y="149"/>
                  <a:pt x="849" y="152"/>
                </a:cubicBezTo>
                <a:cubicBezTo>
                  <a:pt x="850" y="153"/>
                  <a:pt x="851" y="153"/>
                  <a:pt x="851" y="152"/>
                </a:cubicBezTo>
                <a:cubicBezTo>
                  <a:pt x="851" y="152"/>
                  <a:pt x="851" y="153"/>
                  <a:pt x="851" y="153"/>
                </a:cubicBezTo>
                <a:cubicBezTo>
                  <a:pt x="851" y="153"/>
                  <a:pt x="851" y="153"/>
                  <a:pt x="852" y="153"/>
                </a:cubicBezTo>
                <a:cubicBezTo>
                  <a:pt x="851" y="155"/>
                  <a:pt x="851" y="155"/>
                  <a:pt x="851" y="157"/>
                </a:cubicBezTo>
                <a:cubicBezTo>
                  <a:pt x="851" y="158"/>
                  <a:pt x="851" y="158"/>
                  <a:pt x="852" y="158"/>
                </a:cubicBezTo>
                <a:cubicBezTo>
                  <a:pt x="852" y="156"/>
                  <a:pt x="853" y="155"/>
                  <a:pt x="853" y="153"/>
                </a:cubicBezTo>
                <a:cubicBezTo>
                  <a:pt x="853" y="152"/>
                  <a:pt x="853" y="151"/>
                  <a:pt x="853" y="151"/>
                </a:cubicBezTo>
                <a:cubicBezTo>
                  <a:pt x="853" y="150"/>
                  <a:pt x="853" y="150"/>
                  <a:pt x="854" y="150"/>
                </a:cubicBezTo>
                <a:cubicBezTo>
                  <a:pt x="854" y="149"/>
                  <a:pt x="853" y="149"/>
                  <a:pt x="853" y="148"/>
                </a:cubicBezTo>
                <a:cubicBezTo>
                  <a:pt x="853" y="148"/>
                  <a:pt x="854" y="148"/>
                  <a:pt x="854" y="147"/>
                </a:cubicBezTo>
                <a:cubicBezTo>
                  <a:pt x="855" y="145"/>
                  <a:pt x="854" y="143"/>
                  <a:pt x="855" y="141"/>
                </a:cubicBezTo>
                <a:cubicBezTo>
                  <a:pt x="855" y="140"/>
                  <a:pt x="856" y="139"/>
                  <a:pt x="857" y="137"/>
                </a:cubicBezTo>
                <a:cubicBezTo>
                  <a:pt x="857" y="138"/>
                  <a:pt x="856" y="139"/>
                  <a:pt x="856" y="140"/>
                </a:cubicBezTo>
                <a:cubicBezTo>
                  <a:pt x="855" y="144"/>
                  <a:pt x="856" y="148"/>
                  <a:pt x="855" y="151"/>
                </a:cubicBezTo>
                <a:cubicBezTo>
                  <a:pt x="856" y="152"/>
                  <a:pt x="856" y="151"/>
                  <a:pt x="857" y="151"/>
                </a:cubicBezTo>
                <a:cubicBezTo>
                  <a:pt x="857" y="150"/>
                  <a:pt x="857" y="149"/>
                  <a:pt x="857" y="148"/>
                </a:cubicBezTo>
                <a:cubicBezTo>
                  <a:pt x="857" y="148"/>
                  <a:pt x="857" y="149"/>
                  <a:pt x="857" y="148"/>
                </a:cubicBezTo>
                <a:cubicBezTo>
                  <a:pt x="857" y="146"/>
                  <a:pt x="857" y="144"/>
                  <a:pt x="858" y="141"/>
                </a:cubicBezTo>
                <a:cubicBezTo>
                  <a:pt x="858" y="141"/>
                  <a:pt x="858" y="140"/>
                  <a:pt x="859" y="141"/>
                </a:cubicBezTo>
                <a:cubicBezTo>
                  <a:pt x="859" y="140"/>
                  <a:pt x="859" y="140"/>
                  <a:pt x="860" y="140"/>
                </a:cubicBezTo>
                <a:cubicBezTo>
                  <a:pt x="860" y="139"/>
                  <a:pt x="859" y="140"/>
                  <a:pt x="859" y="140"/>
                </a:cubicBezTo>
                <a:cubicBezTo>
                  <a:pt x="860" y="139"/>
                  <a:pt x="859" y="138"/>
                  <a:pt x="860" y="138"/>
                </a:cubicBezTo>
                <a:cubicBezTo>
                  <a:pt x="860" y="134"/>
                  <a:pt x="861" y="132"/>
                  <a:pt x="861" y="128"/>
                </a:cubicBezTo>
                <a:cubicBezTo>
                  <a:pt x="861" y="131"/>
                  <a:pt x="861" y="134"/>
                  <a:pt x="860" y="137"/>
                </a:cubicBezTo>
                <a:cubicBezTo>
                  <a:pt x="860" y="138"/>
                  <a:pt x="861" y="137"/>
                  <a:pt x="861" y="138"/>
                </a:cubicBezTo>
                <a:cubicBezTo>
                  <a:pt x="861" y="139"/>
                  <a:pt x="860" y="139"/>
                  <a:pt x="860" y="140"/>
                </a:cubicBezTo>
                <a:cubicBezTo>
                  <a:pt x="860" y="141"/>
                  <a:pt x="860" y="142"/>
                  <a:pt x="860" y="143"/>
                </a:cubicBezTo>
                <a:cubicBezTo>
                  <a:pt x="860" y="144"/>
                  <a:pt x="859" y="145"/>
                  <a:pt x="859" y="146"/>
                </a:cubicBezTo>
                <a:cubicBezTo>
                  <a:pt x="860" y="147"/>
                  <a:pt x="860" y="148"/>
                  <a:pt x="860" y="149"/>
                </a:cubicBezTo>
                <a:cubicBezTo>
                  <a:pt x="860" y="150"/>
                  <a:pt x="860" y="149"/>
                  <a:pt x="860" y="150"/>
                </a:cubicBezTo>
                <a:cubicBezTo>
                  <a:pt x="861" y="151"/>
                  <a:pt x="861" y="150"/>
                  <a:pt x="862" y="150"/>
                </a:cubicBezTo>
                <a:cubicBezTo>
                  <a:pt x="862" y="151"/>
                  <a:pt x="861" y="150"/>
                  <a:pt x="861" y="151"/>
                </a:cubicBezTo>
                <a:cubicBezTo>
                  <a:pt x="861" y="151"/>
                  <a:pt x="861" y="152"/>
                  <a:pt x="862" y="152"/>
                </a:cubicBezTo>
                <a:cubicBezTo>
                  <a:pt x="861" y="154"/>
                  <a:pt x="861" y="155"/>
                  <a:pt x="861" y="157"/>
                </a:cubicBezTo>
                <a:cubicBezTo>
                  <a:pt x="861" y="157"/>
                  <a:pt x="861" y="156"/>
                  <a:pt x="861" y="157"/>
                </a:cubicBezTo>
                <a:cubicBezTo>
                  <a:pt x="861" y="157"/>
                  <a:pt x="861" y="160"/>
                  <a:pt x="861" y="160"/>
                </a:cubicBezTo>
                <a:cubicBezTo>
                  <a:pt x="861" y="162"/>
                  <a:pt x="861" y="163"/>
                  <a:pt x="860" y="165"/>
                </a:cubicBezTo>
                <a:cubicBezTo>
                  <a:pt x="860" y="166"/>
                  <a:pt x="861" y="165"/>
                  <a:pt x="861" y="166"/>
                </a:cubicBezTo>
                <a:cubicBezTo>
                  <a:pt x="861" y="167"/>
                  <a:pt x="861" y="168"/>
                  <a:pt x="860" y="169"/>
                </a:cubicBezTo>
                <a:cubicBezTo>
                  <a:pt x="861" y="170"/>
                  <a:pt x="861" y="172"/>
                  <a:pt x="860" y="173"/>
                </a:cubicBezTo>
                <a:cubicBezTo>
                  <a:pt x="861" y="173"/>
                  <a:pt x="861" y="172"/>
                  <a:pt x="862" y="172"/>
                </a:cubicBezTo>
                <a:cubicBezTo>
                  <a:pt x="862" y="172"/>
                  <a:pt x="861" y="173"/>
                  <a:pt x="861" y="174"/>
                </a:cubicBezTo>
                <a:cubicBezTo>
                  <a:pt x="861" y="178"/>
                  <a:pt x="862" y="181"/>
                  <a:pt x="861" y="186"/>
                </a:cubicBezTo>
                <a:cubicBezTo>
                  <a:pt x="861" y="187"/>
                  <a:pt x="862" y="187"/>
                  <a:pt x="861" y="188"/>
                </a:cubicBezTo>
                <a:cubicBezTo>
                  <a:pt x="861" y="188"/>
                  <a:pt x="862" y="188"/>
                  <a:pt x="862" y="188"/>
                </a:cubicBezTo>
                <a:cubicBezTo>
                  <a:pt x="862" y="190"/>
                  <a:pt x="860" y="196"/>
                  <a:pt x="862" y="198"/>
                </a:cubicBezTo>
                <a:cubicBezTo>
                  <a:pt x="861" y="198"/>
                  <a:pt x="861" y="197"/>
                  <a:pt x="861" y="198"/>
                </a:cubicBezTo>
                <a:cubicBezTo>
                  <a:pt x="861" y="199"/>
                  <a:pt x="860" y="200"/>
                  <a:pt x="861" y="201"/>
                </a:cubicBezTo>
                <a:cubicBezTo>
                  <a:pt x="861" y="204"/>
                  <a:pt x="860" y="206"/>
                  <a:pt x="861" y="208"/>
                </a:cubicBezTo>
                <a:cubicBezTo>
                  <a:pt x="860" y="209"/>
                  <a:pt x="860" y="210"/>
                  <a:pt x="860" y="210"/>
                </a:cubicBezTo>
                <a:cubicBezTo>
                  <a:pt x="860" y="211"/>
                  <a:pt x="860" y="213"/>
                  <a:pt x="860" y="214"/>
                </a:cubicBezTo>
                <a:cubicBezTo>
                  <a:pt x="859" y="231"/>
                  <a:pt x="857" y="248"/>
                  <a:pt x="857" y="264"/>
                </a:cubicBezTo>
                <a:cubicBezTo>
                  <a:pt x="856" y="268"/>
                  <a:pt x="857" y="273"/>
                  <a:pt x="857" y="277"/>
                </a:cubicBezTo>
                <a:cubicBezTo>
                  <a:pt x="857" y="277"/>
                  <a:pt x="857" y="277"/>
                  <a:pt x="857" y="278"/>
                </a:cubicBezTo>
                <a:cubicBezTo>
                  <a:pt x="857" y="279"/>
                  <a:pt x="857" y="279"/>
                  <a:pt x="857" y="279"/>
                </a:cubicBezTo>
                <a:cubicBezTo>
                  <a:pt x="857" y="280"/>
                  <a:pt x="857" y="281"/>
                  <a:pt x="857" y="282"/>
                </a:cubicBezTo>
                <a:cubicBezTo>
                  <a:pt x="857" y="291"/>
                  <a:pt x="857" y="302"/>
                  <a:pt x="859" y="311"/>
                </a:cubicBezTo>
                <a:cubicBezTo>
                  <a:pt x="858" y="317"/>
                  <a:pt x="860" y="324"/>
                  <a:pt x="860" y="331"/>
                </a:cubicBezTo>
                <a:cubicBezTo>
                  <a:pt x="860" y="334"/>
                  <a:pt x="860" y="336"/>
                  <a:pt x="860" y="339"/>
                </a:cubicBezTo>
                <a:cubicBezTo>
                  <a:pt x="861" y="340"/>
                  <a:pt x="861" y="342"/>
                  <a:pt x="861" y="343"/>
                </a:cubicBezTo>
                <a:cubicBezTo>
                  <a:pt x="861" y="345"/>
                  <a:pt x="861" y="347"/>
                  <a:pt x="861" y="349"/>
                </a:cubicBezTo>
                <a:cubicBezTo>
                  <a:pt x="861" y="350"/>
                  <a:pt x="861" y="350"/>
                  <a:pt x="861" y="350"/>
                </a:cubicBezTo>
                <a:cubicBezTo>
                  <a:pt x="861" y="351"/>
                  <a:pt x="861" y="351"/>
                  <a:pt x="861" y="351"/>
                </a:cubicBezTo>
                <a:cubicBezTo>
                  <a:pt x="861" y="351"/>
                  <a:pt x="861" y="351"/>
                  <a:pt x="861" y="351"/>
                </a:cubicBezTo>
                <a:cubicBezTo>
                  <a:pt x="861" y="351"/>
                  <a:pt x="860" y="350"/>
                  <a:pt x="860" y="350"/>
                </a:cubicBezTo>
                <a:cubicBezTo>
                  <a:pt x="859" y="350"/>
                  <a:pt x="858" y="350"/>
                  <a:pt x="857" y="349"/>
                </a:cubicBezTo>
                <a:cubicBezTo>
                  <a:pt x="854" y="349"/>
                  <a:pt x="853" y="349"/>
                  <a:pt x="851" y="348"/>
                </a:cubicBezTo>
                <a:cubicBezTo>
                  <a:pt x="843" y="346"/>
                  <a:pt x="834" y="342"/>
                  <a:pt x="826" y="340"/>
                </a:cubicBezTo>
                <a:cubicBezTo>
                  <a:pt x="824" y="340"/>
                  <a:pt x="821" y="338"/>
                  <a:pt x="819" y="338"/>
                </a:cubicBezTo>
                <a:cubicBezTo>
                  <a:pt x="818" y="338"/>
                  <a:pt x="817" y="338"/>
                  <a:pt x="816" y="337"/>
                </a:cubicBezTo>
                <a:cubicBezTo>
                  <a:pt x="812" y="336"/>
                  <a:pt x="807" y="334"/>
                  <a:pt x="803" y="334"/>
                </a:cubicBezTo>
                <a:cubicBezTo>
                  <a:pt x="801" y="333"/>
                  <a:pt x="799" y="332"/>
                  <a:pt x="797" y="331"/>
                </a:cubicBezTo>
                <a:cubicBezTo>
                  <a:pt x="794" y="331"/>
                  <a:pt x="792" y="330"/>
                  <a:pt x="790" y="330"/>
                </a:cubicBezTo>
                <a:cubicBezTo>
                  <a:pt x="789" y="329"/>
                  <a:pt x="788" y="329"/>
                  <a:pt x="788" y="329"/>
                </a:cubicBezTo>
                <a:cubicBezTo>
                  <a:pt x="787" y="329"/>
                  <a:pt x="787" y="329"/>
                  <a:pt x="786" y="328"/>
                </a:cubicBezTo>
                <a:cubicBezTo>
                  <a:pt x="783" y="328"/>
                  <a:pt x="779" y="327"/>
                  <a:pt x="776" y="325"/>
                </a:cubicBezTo>
                <a:cubicBezTo>
                  <a:pt x="775" y="325"/>
                  <a:pt x="775" y="325"/>
                  <a:pt x="775" y="326"/>
                </a:cubicBezTo>
                <a:cubicBezTo>
                  <a:pt x="773" y="324"/>
                  <a:pt x="770" y="325"/>
                  <a:pt x="768" y="324"/>
                </a:cubicBezTo>
                <a:cubicBezTo>
                  <a:pt x="767" y="324"/>
                  <a:pt x="767" y="324"/>
                  <a:pt x="767" y="324"/>
                </a:cubicBezTo>
                <a:cubicBezTo>
                  <a:pt x="766" y="323"/>
                  <a:pt x="765" y="323"/>
                  <a:pt x="763" y="323"/>
                </a:cubicBezTo>
                <a:cubicBezTo>
                  <a:pt x="759" y="321"/>
                  <a:pt x="755" y="321"/>
                  <a:pt x="751" y="319"/>
                </a:cubicBezTo>
                <a:cubicBezTo>
                  <a:pt x="749" y="320"/>
                  <a:pt x="746" y="319"/>
                  <a:pt x="744" y="318"/>
                </a:cubicBezTo>
                <a:cubicBezTo>
                  <a:pt x="743" y="318"/>
                  <a:pt x="743" y="319"/>
                  <a:pt x="742" y="318"/>
                </a:cubicBezTo>
                <a:cubicBezTo>
                  <a:pt x="741" y="318"/>
                  <a:pt x="741" y="318"/>
                  <a:pt x="741" y="318"/>
                </a:cubicBezTo>
                <a:cubicBezTo>
                  <a:pt x="740" y="318"/>
                  <a:pt x="740" y="318"/>
                  <a:pt x="739" y="318"/>
                </a:cubicBezTo>
                <a:cubicBezTo>
                  <a:pt x="738" y="317"/>
                  <a:pt x="738" y="317"/>
                  <a:pt x="737" y="316"/>
                </a:cubicBezTo>
                <a:cubicBezTo>
                  <a:pt x="736" y="316"/>
                  <a:pt x="736" y="317"/>
                  <a:pt x="735" y="316"/>
                </a:cubicBezTo>
                <a:cubicBezTo>
                  <a:pt x="734" y="316"/>
                  <a:pt x="733" y="315"/>
                  <a:pt x="733" y="315"/>
                </a:cubicBezTo>
                <a:cubicBezTo>
                  <a:pt x="731" y="315"/>
                  <a:pt x="729" y="316"/>
                  <a:pt x="727" y="314"/>
                </a:cubicBezTo>
                <a:cubicBezTo>
                  <a:pt x="725" y="314"/>
                  <a:pt x="724" y="313"/>
                  <a:pt x="722" y="313"/>
                </a:cubicBezTo>
                <a:cubicBezTo>
                  <a:pt x="721" y="313"/>
                  <a:pt x="720" y="313"/>
                  <a:pt x="719" y="313"/>
                </a:cubicBezTo>
                <a:cubicBezTo>
                  <a:pt x="718" y="313"/>
                  <a:pt x="718" y="313"/>
                  <a:pt x="717" y="313"/>
                </a:cubicBezTo>
                <a:cubicBezTo>
                  <a:pt x="715" y="312"/>
                  <a:pt x="713" y="313"/>
                  <a:pt x="711" y="311"/>
                </a:cubicBezTo>
                <a:cubicBezTo>
                  <a:pt x="708" y="312"/>
                  <a:pt x="703" y="309"/>
                  <a:pt x="701" y="311"/>
                </a:cubicBezTo>
                <a:cubicBezTo>
                  <a:pt x="701" y="312"/>
                  <a:pt x="700" y="313"/>
                  <a:pt x="699" y="313"/>
                </a:cubicBezTo>
                <a:cubicBezTo>
                  <a:pt x="698" y="313"/>
                  <a:pt x="698" y="312"/>
                  <a:pt x="697" y="311"/>
                </a:cubicBezTo>
                <a:cubicBezTo>
                  <a:pt x="696" y="311"/>
                  <a:pt x="693" y="310"/>
                  <a:pt x="692" y="310"/>
                </a:cubicBezTo>
                <a:cubicBezTo>
                  <a:pt x="691" y="310"/>
                  <a:pt x="691" y="311"/>
                  <a:pt x="690" y="311"/>
                </a:cubicBezTo>
                <a:cubicBezTo>
                  <a:pt x="689" y="311"/>
                  <a:pt x="688" y="309"/>
                  <a:pt x="687" y="309"/>
                </a:cubicBezTo>
                <a:cubicBezTo>
                  <a:pt x="686" y="309"/>
                  <a:pt x="685" y="310"/>
                  <a:pt x="684" y="310"/>
                </a:cubicBezTo>
                <a:cubicBezTo>
                  <a:pt x="683" y="309"/>
                  <a:pt x="682" y="308"/>
                  <a:pt x="682" y="307"/>
                </a:cubicBezTo>
                <a:cubicBezTo>
                  <a:pt x="682" y="307"/>
                  <a:pt x="682" y="307"/>
                  <a:pt x="681" y="307"/>
                </a:cubicBezTo>
                <a:cubicBezTo>
                  <a:pt x="680" y="305"/>
                  <a:pt x="677" y="304"/>
                  <a:pt x="674" y="304"/>
                </a:cubicBezTo>
                <a:cubicBezTo>
                  <a:pt x="674" y="303"/>
                  <a:pt x="673" y="303"/>
                  <a:pt x="673" y="303"/>
                </a:cubicBezTo>
                <a:cubicBezTo>
                  <a:pt x="670" y="302"/>
                  <a:pt x="668" y="299"/>
                  <a:pt x="666" y="296"/>
                </a:cubicBezTo>
                <a:cubicBezTo>
                  <a:pt x="666" y="296"/>
                  <a:pt x="665" y="296"/>
                  <a:pt x="665" y="295"/>
                </a:cubicBezTo>
                <a:cubicBezTo>
                  <a:pt x="664" y="294"/>
                  <a:pt x="664" y="293"/>
                  <a:pt x="663" y="292"/>
                </a:cubicBezTo>
                <a:cubicBezTo>
                  <a:pt x="663" y="291"/>
                  <a:pt x="662" y="291"/>
                  <a:pt x="662" y="290"/>
                </a:cubicBezTo>
                <a:cubicBezTo>
                  <a:pt x="662" y="288"/>
                  <a:pt x="661" y="287"/>
                  <a:pt x="660" y="286"/>
                </a:cubicBezTo>
                <a:cubicBezTo>
                  <a:pt x="660" y="285"/>
                  <a:pt x="659" y="284"/>
                  <a:pt x="659" y="283"/>
                </a:cubicBezTo>
                <a:cubicBezTo>
                  <a:pt x="658" y="281"/>
                  <a:pt x="659" y="279"/>
                  <a:pt x="658" y="277"/>
                </a:cubicBezTo>
                <a:cubicBezTo>
                  <a:pt x="659" y="274"/>
                  <a:pt x="659" y="271"/>
                  <a:pt x="660" y="267"/>
                </a:cubicBezTo>
                <a:cubicBezTo>
                  <a:pt x="660" y="267"/>
                  <a:pt x="659" y="267"/>
                  <a:pt x="660" y="266"/>
                </a:cubicBezTo>
                <a:cubicBezTo>
                  <a:pt x="661" y="265"/>
                  <a:pt x="661" y="263"/>
                  <a:pt x="662" y="261"/>
                </a:cubicBezTo>
                <a:cubicBezTo>
                  <a:pt x="663" y="261"/>
                  <a:pt x="663" y="260"/>
                  <a:pt x="664" y="260"/>
                </a:cubicBezTo>
                <a:cubicBezTo>
                  <a:pt x="665" y="259"/>
                  <a:pt x="665" y="258"/>
                  <a:pt x="666" y="257"/>
                </a:cubicBezTo>
                <a:cubicBezTo>
                  <a:pt x="670" y="256"/>
                  <a:pt x="673" y="253"/>
                  <a:pt x="677" y="251"/>
                </a:cubicBezTo>
                <a:cubicBezTo>
                  <a:pt x="677" y="251"/>
                  <a:pt x="678" y="251"/>
                  <a:pt x="678" y="251"/>
                </a:cubicBezTo>
                <a:cubicBezTo>
                  <a:pt x="680" y="250"/>
                  <a:pt x="682" y="250"/>
                  <a:pt x="684" y="249"/>
                </a:cubicBezTo>
                <a:cubicBezTo>
                  <a:pt x="685" y="248"/>
                  <a:pt x="687" y="249"/>
                  <a:pt x="689" y="249"/>
                </a:cubicBezTo>
                <a:cubicBezTo>
                  <a:pt x="690" y="249"/>
                  <a:pt x="690" y="248"/>
                  <a:pt x="692" y="249"/>
                </a:cubicBezTo>
                <a:cubicBezTo>
                  <a:pt x="693" y="249"/>
                  <a:pt x="695" y="248"/>
                  <a:pt x="696" y="248"/>
                </a:cubicBezTo>
                <a:cubicBezTo>
                  <a:pt x="698" y="248"/>
                  <a:pt x="700" y="249"/>
                  <a:pt x="701" y="250"/>
                </a:cubicBezTo>
                <a:cubicBezTo>
                  <a:pt x="702" y="250"/>
                  <a:pt x="703" y="249"/>
                  <a:pt x="704" y="250"/>
                </a:cubicBezTo>
                <a:cubicBezTo>
                  <a:pt x="705" y="250"/>
                  <a:pt x="706" y="252"/>
                  <a:pt x="707" y="252"/>
                </a:cubicBezTo>
                <a:close/>
                <a:moveTo>
                  <a:pt x="858" y="156"/>
                </a:moveTo>
                <a:cubicBezTo>
                  <a:pt x="858" y="156"/>
                  <a:pt x="858" y="156"/>
                  <a:pt x="858" y="156"/>
                </a:cubicBezTo>
                <a:cubicBezTo>
                  <a:pt x="858" y="157"/>
                  <a:pt x="859" y="156"/>
                  <a:pt x="858" y="156"/>
                </a:cubicBezTo>
                <a:close/>
                <a:moveTo>
                  <a:pt x="859" y="156"/>
                </a:moveTo>
                <a:cubicBezTo>
                  <a:pt x="860" y="155"/>
                  <a:pt x="859" y="154"/>
                  <a:pt x="860" y="152"/>
                </a:cubicBezTo>
                <a:cubicBezTo>
                  <a:pt x="859" y="152"/>
                  <a:pt x="859" y="152"/>
                  <a:pt x="860" y="151"/>
                </a:cubicBezTo>
                <a:cubicBezTo>
                  <a:pt x="859" y="150"/>
                  <a:pt x="860" y="148"/>
                  <a:pt x="858" y="148"/>
                </a:cubicBezTo>
                <a:cubicBezTo>
                  <a:pt x="858" y="149"/>
                  <a:pt x="858" y="150"/>
                  <a:pt x="857" y="151"/>
                </a:cubicBezTo>
                <a:cubicBezTo>
                  <a:pt x="857" y="151"/>
                  <a:pt x="858" y="151"/>
                  <a:pt x="858" y="151"/>
                </a:cubicBezTo>
                <a:cubicBezTo>
                  <a:pt x="858" y="152"/>
                  <a:pt x="858" y="154"/>
                  <a:pt x="858" y="156"/>
                </a:cubicBezTo>
                <a:cubicBezTo>
                  <a:pt x="858" y="156"/>
                  <a:pt x="858" y="155"/>
                  <a:pt x="859" y="156"/>
                </a:cubicBezTo>
                <a:close/>
              </a:path>
            </a:pathLst>
          </a:custGeom>
          <a:solidFill>
            <a:schemeClr val="bg1"/>
          </a:solidFill>
          <a:ln>
            <a:noFill/>
          </a:ln>
        </p:spPr>
        <p:txBody>
          <a:bodyPr vert="horz" wrap="square" lIns="91392" tIns="45696" rIns="91392" bIns="45696" numCol="1" anchor="t" anchorCtr="0" compatLnSpc="1">
            <a:prstTxWarp prst="textNoShape">
              <a:avLst/>
            </a:prstTxWarp>
          </a:bodyPr>
          <a:lstStyle/>
          <a:p>
            <a:pPr defTabSz="1218621">
              <a:defRPr/>
            </a:pPr>
            <a:endParaRPr lang="en-US" sz="2398">
              <a:solidFill>
                <a:prstClr val="black"/>
              </a:solidFill>
              <a:latin typeface="Calibri"/>
            </a:endParaRPr>
          </a:p>
        </p:txBody>
      </p:sp>
      <p:grpSp>
        <p:nvGrpSpPr>
          <p:cNvPr id="22" name="Group 21"/>
          <p:cNvGrpSpPr>
            <a:grpSpLocks noChangeAspect="1"/>
          </p:cNvGrpSpPr>
          <p:nvPr/>
        </p:nvGrpSpPr>
        <p:grpSpPr bwMode="auto">
          <a:xfrm>
            <a:off x="1059955" y="2720295"/>
            <a:ext cx="4322294" cy="3576973"/>
            <a:chOff x="507" y="1182"/>
            <a:chExt cx="3091" cy="2558"/>
          </a:xfrm>
        </p:grpSpPr>
        <p:sp>
          <p:nvSpPr>
            <p:cNvPr id="23" name="AutoShape 3"/>
            <p:cNvSpPr>
              <a:spLocks noChangeAspect="1" noChangeArrowheads="1" noTextEdit="1"/>
            </p:cNvSpPr>
            <p:nvPr/>
          </p:nvSpPr>
          <p:spPr bwMode="auto">
            <a:xfrm>
              <a:off x="507" y="1183"/>
              <a:ext cx="3044" cy="2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24" name="Freeform 5"/>
            <p:cNvSpPr>
              <a:spLocks/>
            </p:cNvSpPr>
            <p:nvPr/>
          </p:nvSpPr>
          <p:spPr bwMode="auto">
            <a:xfrm>
              <a:off x="1700" y="3289"/>
              <a:ext cx="669" cy="364"/>
            </a:xfrm>
            <a:custGeom>
              <a:avLst/>
              <a:gdLst>
                <a:gd name="T0" fmla="*/ 659 w 659"/>
                <a:gd name="T1" fmla="*/ 364 h 364"/>
                <a:gd name="T2" fmla="*/ 0 w 659"/>
                <a:gd name="T3" fmla="*/ 364 h 364"/>
                <a:gd name="T4" fmla="*/ 51 w 659"/>
                <a:gd name="T5" fmla="*/ 0 h 364"/>
                <a:gd name="T6" fmla="*/ 612 w 659"/>
                <a:gd name="T7" fmla="*/ 0 h 364"/>
                <a:gd name="T8" fmla="*/ 659 w 659"/>
                <a:gd name="T9" fmla="*/ 364 h 364"/>
              </a:gdLst>
              <a:ahLst/>
              <a:cxnLst>
                <a:cxn ang="0">
                  <a:pos x="T0" y="T1"/>
                </a:cxn>
                <a:cxn ang="0">
                  <a:pos x="T2" y="T3"/>
                </a:cxn>
                <a:cxn ang="0">
                  <a:pos x="T4" y="T5"/>
                </a:cxn>
                <a:cxn ang="0">
                  <a:pos x="T6" y="T7"/>
                </a:cxn>
                <a:cxn ang="0">
                  <a:pos x="T8" y="T9"/>
                </a:cxn>
              </a:cxnLst>
              <a:rect l="0" t="0" r="r" b="b"/>
              <a:pathLst>
                <a:path w="659" h="364">
                  <a:moveTo>
                    <a:pt x="659" y="364"/>
                  </a:moveTo>
                  <a:lnTo>
                    <a:pt x="0" y="364"/>
                  </a:lnTo>
                  <a:lnTo>
                    <a:pt x="51" y="0"/>
                  </a:lnTo>
                  <a:lnTo>
                    <a:pt x="612" y="0"/>
                  </a:lnTo>
                  <a:lnTo>
                    <a:pt x="659" y="364"/>
                  </a:lnTo>
                  <a:close/>
                </a:path>
              </a:pathLst>
            </a:custGeom>
            <a:solidFill>
              <a:srgbClr val="D3D0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25" name="Freeform 6"/>
            <p:cNvSpPr>
              <a:spLocks/>
            </p:cNvSpPr>
            <p:nvPr/>
          </p:nvSpPr>
          <p:spPr bwMode="auto">
            <a:xfrm>
              <a:off x="1652" y="3645"/>
              <a:ext cx="765" cy="94"/>
            </a:xfrm>
            <a:custGeom>
              <a:avLst/>
              <a:gdLst>
                <a:gd name="T0" fmla="*/ 758 w 772"/>
                <a:gd name="T1" fmla="*/ 96 h 96"/>
                <a:gd name="T2" fmla="*/ 12 w 772"/>
                <a:gd name="T3" fmla="*/ 96 h 96"/>
                <a:gd name="T4" fmla="*/ 0 w 772"/>
                <a:gd name="T5" fmla="*/ 84 h 96"/>
                <a:gd name="T6" fmla="*/ 2 w 772"/>
                <a:gd name="T7" fmla="*/ 78 h 96"/>
                <a:gd name="T8" fmla="*/ 48 w 772"/>
                <a:gd name="T9" fmla="*/ 5 h 96"/>
                <a:gd name="T10" fmla="*/ 58 w 772"/>
                <a:gd name="T11" fmla="*/ 0 h 96"/>
                <a:gd name="T12" fmla="*/ 715 w 772"/>
                <a:gd name="T13" fmla="*/ 0 h 96"/>
                <a:gd name="T14" fmla="*/ 725 w 772"/>
                <a:gd name="T15" fmla="*/ 6 h 96"/>
                <a:gd name="T16" fmla="*/ 768 w 772"/>
                <a:gd name="T17" fmla="*/ 78 h 96"/>
                <a:gd name="T18" fmla="*/ 764 w 772"/>
                <a:gd name="T19" fmla="*/ 95 h 96"/>
                <a:gd name="T20" fmla="*/ 758 w 772"/>
                <a:gd name="T21"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2" h="96">
                  <a:moveTo>
                    <a:pt x="758" y="96"/>
                  </a:moveTo>
                  <a:cubicBezTo>
                    <a:pt x="12" y="96"/>
                    <a:pt x="12" y="96"/>
                    <a:pt x="12" y="96"/>
                  </a:cubicBezTo>
                  <a:cubicBezTo>
                    <a:pt x="5" y="96"/>
                    <a:pt x="0" y="91"/>
                    <a:pt x="0" y="84"/>
                  </a:cubicBezTo>
                  <a:cubicBezTo>
                    <a:pt x="0" y="82"/>
                    <a:pt x="0" y="80"/>
                    <a:pt x="2" y="78"/>
                  </a:cubicBezTo>
                  <a:cubicBezTo>
                    <a:pt x="48" y="5"/>
                    <a:pt x="48" y="5"/>
                    <a:pt x="48" y="5"/>
                  </a:cubicBezTo>
                  <a:cubicBezTo>
                    <a:pt x="50" y="2"/>
                    <a:pt x="54" y="0"/>
                    <a:pt x="58" y="0"/>
                  </a:cubicBezTo>
                  <a:cubicBezTo>
                    <a:pt x="715" y="0"/>
                    <a:pt x="715" y="0"/>
                    <a:pt x="715" y="0"/>
                  </a:cubicBezTo>
                  <a:cubicBezTo>
                    <a:pt x="719" y="0"/>
                    <a:pt x="723" y="2"/>
                    <a:pt x="725" y="6"/>
                  </a:cubicBezTo>
                  <a:cubicBezTo>
                    <a:pt x="768" y="78"/>
                    <a:pt x="768" y="78"/>
                    <a:pt x="768" y="78"/>
                  </a:cubicBezTo>
                  <a:cubicBezTo>
                    <a:pt x="772" y="84"/>
                    <a:pt x="770" y="91"/>
                    <a:pt x="764" y="95"/>
                  </a:cubicBezTo>
                  <a:cubicBezTo>
                    <a:pt x="762" y="96"/>
                    <a:pt x="760" y="96"/>
                    <a:pt x="758" y="96"/>
                  </a:cubicBezTo>
                  <a:close/>
                </a:path>
              </a:pathLst>
            </a:custGeom>
            <a:solidFill>
              <a:srgbClr val="BFB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26" name="Freeform 7"/>
            <p:cNvSpPr>
              <a:spLocks/>
            </p:cNvSpPr>
            <p:nvPr/>
          </p:nvSpPr>
          <p:spPr bwMode="auto">
            <a:xfrm>
              <a:off x="507" y="1182"/>
              <a:ext cx="3090" cy="1885"/>
            </a:xfrm>
            <a:custGeom>
              <a:avLst/>
              <a:gdLst>
                <a:gd name="T0" fmla="*/ 3056 w 3114"/>
                <a:gd name="T1" fmla="*/ 0 h 1928"/>
                <a:gd name="T2" fmla="*/ 56 w 3114"/>
                <a:gd name="T3" fmla="*/ 0 h 1928"/>
                <a:gd name="T4" fmla="*/ 0 w 3114"/>
                <a:gd name="T5" fmla="*/ 56 h 1928"/>
                <a:gd name="T6" fmla="*/ 0 w 3114"/>
                <a:gd name="T7" fmla="*/ 1928 h 1928"/>
                <a:gd name="T8" fmla="*/ 3114 w 3114"/>
                <a:gd name="T9" fmla="*/ 1928 h 1928"/>
                <a:gd name="T10" fmla="*/ 3112 w 3114"/>
                <a:gd name="T11" fmla="*/ 56 h 1928"/>
                <a:gd name="T12" fmla="*/ 3056 w 3114"/>
                <a:gd name="T13" fmla="*/ 0 h 1928"/>
              </a:gdLst>
              <a:ahLst/>
              <a:cxnLst>
                <a:cxn ang="0">
                  <a:pos x="T0" y="T1"/>
                </a:cxn>
                <a:cxn ang="0">
                  <a:pos x="T2" y="T3"/>
                </a:cxn>
                <a:cxn ang="0">
                  <a:pos x="T4" y="T5"/>
                </a:cxn>
                <a:cxn ang="0">
                  <a:pos x="T6" y="T7"/>
                </a:cxn>
                <a:cxn ang="0">
                  <a:pos x="T8" y="T9"/>
                </a:cxn>
                <a:cxn ang="0">
                  <a:pos x="T10" y="T11"/>
                </a:cxn>
                <a:cxn ang="0">
                  <a:pos x="T12" y="T13"/>
                </a:cxn>
              </a:cxnLst>
              <a:rect l="0" t="0" r="r" b="b"/>
              <a:pathLst>
                <a:path w="3114" h="1928">
                  <a:moveTo>
                    <a:pt x="3056" y="0"/>
                  </a:moveTo>
                  <a:cubicBezTo>
                    <a:pt x="56" y="0"/>
                    <a:pt x="56" y="0"/>
                    <a:pt x="56" y="0"/>
                  </a:cubicBezTo>
                  <a:cubicBezTo>
                    <a:pt x="25" y="0"/>
                    <a:pt x="0" y="26"/>
                    <a:pt x="0" y="56"/>
                  </a:cubicBezTo>
                  <a:cubicBezTo>
                    <a:pt x="0" y="56"/>
                    <a:pt x="0" y="1910"/>
                    <a:pt x="0" y="1928"/>
                  </a:cubicBezTo>
                  <a:cubicBezTo>
                    <a:pt x="3114" y="1928"/>
                    <a:pt x="3114" y="1928"/>
                    <a:pt x="3114" y="1928"/>
                  </a:cubicBezTo>
                  <a:cubicBezTo>
                    <a:pt x="3114" y="1896"/>
                    <a:pt x="3112" y="56"/>
                    <a:pt x="3112" y="56"/>
                  </a:cubicBezTo>
                  <a:cubicBezTo>
                    <a:pt x="3112" y="26"/>
                    <a:pt x="3087" y="0"/>
                    <a:pt x="3056"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27" name="Freeform 8"/>
            <p:cNvSpPr>
              <a:spLocks/>
            </p:cNvSpPr>
            <p:nvPr/>
          </p:nvSpPr>
          <p:spPr bwMode="auto">
            <a:xfrm>
              <a:off x="670" y="1338"/>
              <a:ext cx="2718" cy="1552"/>
            </a:xfrm>
            <a:custGeom>
              <a:avLst/>
              <a:gdLst>
                <a:gd name="T0" fmla="*/ 2776 w 2780"/>
                <a:gd name="T1" fmla="*/ 0 h 1588"/>
                <a:gd name="T2" fmla="*/ 4 w 2780"/>
                <a:gd name="T3" fmla="*/ 0 h 1588"/>
                <a:gd name="T4" fmla="*/ 0 w 2780"/>
                <a:gd name="T5" fmla="*/ 4 h 1588"/>
                <a:gd name="T6" fmla="*/ 0 w 2780"/>
                <a:gd name="T7" fmla="*/ 1583 h 1588"/>
                <a:gd name="T8" fmla="*/ 4 w 2780"/>
                <a:gd name="T9" fmla="*/ 1588 h 1588"/>
                <a:gd name="T10" fmla="*/ 2776 w 2780"/>
                <a:gd name="T11" fmla="*/ 1588 h 1588"/>
                <a:gd name="T12" fmla="*/ 2780 w 2780"/>
                <a:gd name="T13" fmla="*/ 1583 h 1588"/>
                <a:gd name="T14" fmla="*/ 2780 w 2780"/>
                <a:gd name="T15" fmla="*/ 4 h 1588"/>
                <a:gd name="T16" fmla="*/ 2776 w 2780"/>
                <a:gd name="T17" fmla="*/ 0 h 1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0" h="1588">
                  <a:moveTo>
                    <a:pt x="2776" y="0"/>
                  </a:moveTo>
                  <a:cubicBezTo>
                    <a:pt x="4" y="0"/>
                    <a:pt x="4" y="0"/>
                    <a:pt x="4" y="0"/>
                  </a:cubicBezTo>
                  <a:cubicBezTo>
                    <a:pt x="2" y="0"/>
                    <a:pt x="0" y="2"/>
                    <a:pt x="0" y="4"/>
                  </a:cubicBezTo>
                  <a:cubicBezTo>
                    <a:pt x="0" y="1583"/>
                    <a:pt x="0" y="1583"/>
                    <a:pt x="0" y="1583"/>
                  </a:cubicBezTo>
                  <a:cubicBezTo>
                    <a:pt x="0" y="1586"/>
                    <a:pt x="2" y="1588"/>
                    <a:pt x="4" y="1588"/>
                  </a:cubicBezTo>
                  <a:cubicBezTo>
                    <a:pt x="2776" y="1588"/>
                    <a:pt x="2776" y="1588"/>
                    <a:pt x="2776" y="1588"/>
                  </a:cubicBezTo>
                  <a:cubicBezTo>
                    <a:pt x="2778" y="1588"/>
                    <a:pt x="2780" y="1586"/>
                    <a:pt x="2780" y="1583"/>
                  </a:cubicBezTo>
                  <a:cubicBezTo>
                    <a:pt x="2780" y="4"/>
                    <a:pt x="2780" y="4"/>
                    <a:pt x="2780" y="4"/>
                  </a:cubicBezTo>
                  <a:cubicBezTo>
                    <a:pt x="2780" y="2"/>
                    <a:pt x="2778" y="0"/>
                    <a:pt x="2776" y="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dirty="0">
                <a:solidFill>
                  <a:prstClr val="black"/>
                </a:solidFill>
                <a:latin typeface="Arial" panose="020B0604020202020204" pitchFamily="34" charset="0"/>
                <a:cs typeface="Arial" panose="020B0604020202020204" pitchFamily="34" charset="0"/>
              </a:endParaRPr>
            </a:p>
            <a:p>
              <a:pPr algn="ctr" defTabSz="1218621">
                <a:defRPr/>
              </a:pPr>
              <a:endParaRPr lang="en-US" sz="1200" dirty="0">
                <a:solidFill>
                  <a:prstClr val="white"/>
                </a:solidFill>
                <a:latin typeface="Arial" panose="020B0604020202020204" pitchFamily="34" charset="0"/>
                <a:cs typeface="Arial" panose="020B0604020202020204" pitchFamily="34" charset="0"/>
              </a:endParaRPr>
            </a:p>
            <a:p>
              <a:pPr algn="ctr" defTabSz="1218621">
                <a:defRPr/>
              </a:pPr>
              <a:endParaRPr lang="en-US" sz="1200" dirty="0">
                <a:solidFill>
                  <a:prstClr val="white"/>
                </a:solidFill>
                <a:latin typeface="Arial" panose="020B0604020202020204" pitchFamily="34" charset="0"/>
                <a:cs typeface="Arial" panose="020B0604020202020204" pitchFamily="34" charset="0"/>
              </a:endParaRPr>
            </a:p>
            <a:p>
              <a:pPr algn="ctr" defTabSz="1218621">
                <a:defRPr/>
              </a:pPr>
              <a:endParaRPr lang="en-US" sz="1200" dirty="0">
                <a:solidFill>
                  <a:prstClr val="white"/>
                </a:solidFill>
                <a:latin typeface="Arial" panose="020B0604020202020204" pitchFamily="34" charset="0"/>
                <a:cs typeface="Arial" panose="020B0604020202020204" pitchFamily="34" charset="0"/>
              </a:endParaRPr>
            </a:p>
            <a:p>
              <a:pPr algn="ctr" defTabSz="1218621">
                <a:defRPr/>
              </a:pPr>
              <a:endParaRPr lang="en-US" sz="1200" dirty="0">
                <a:solidFill>
                  <a:prstClr val="white"/>
                </a:solidFill>
                <a:latin typeface="Arial" panose="020B0604020202020204" pitchFamily="34" charset="0"/>
                <a:cs typeface="Arial" panose="020B0604020202020204" pitchFamily="34" charset="0"/>
              </a:endParaRPr>
            </a:p>
            <a:p>
              <a:pPr algn="ctr" defTabSz="1218621">
                <a:defRPr/>
              </a:pPr>
              <a:r>
                <a:rPr lang="en-US" sz="1200" dirty="0">
                  <a:solidFill>
                    <a:prstClr val="white"/>
                  </a:solidFill>
                  <a:latin typeface="Arial" panose="020B0604020202020204" pitchFamily="34" charset="0"/>
                  <a:cs typeface="Arial" panose="020B0604020202020204" pitchFamily="34" charset="0"/>
                </a:rPr>
                <a:t>Put Your Screenshot</a:t>
              </a:r>
            </a:p>
            <a:p>
              <a:pPr algn="ctr" defTabSz="1218621">
                <a:defRPr/>
              </a:pPr>
              <a:r>
                <a:rPr lang="en-US" sz="1200" dirty="0">
                  <a:solidFill>
                    <a:prstClr val="white"/>
                  </a:solidFill>
                  <a:latin typeface="Arial" panose="020B0604020202020204" pitchFamily="34" charset="0"/>
                  <a:cs typeface="Arial" panose="020B0604020202020204" pitchFamily="34" charset="0"/>
                </a:rPr>
                <a:t>Here</a:t>
              </a:r>
            </a:p>
            <a:p>
              <a:pPr algn="ctr" defTabSz="1218621">
                <a:defRPr/>
              </a:pPr>
              <a:endParaRPr lang="en-US" sz="1200" dirty="0">
                <a:solidFill>
                  <a:prstClr val="black"/>
                </a:solidFill>
                <a:latin typeface="Arial" panose="020B0604020202020204" pitchFamily="34" charset="0"/>
                <a:cs typeface="Arial" panose="020B0604020202020204" pitchFamily="34" charset="0"/>
              </a:endParaRPr>
            </a:p>
          </p:txBody>
        </p:sp>
        <p:sp>
          <p:nvSpPr>
            <p:cNvPr id="28" name="Freeform 9"/>
            <p:cNvSpPr>
              <a:spLocks/>
            </p:cNvSpPr>
            <p:nvPr/>
          </p:nvSpPr>
          <p:spPr bwMode="auto">
            <a:xfrm>
              <a:off x="508" y="3067"/>
              <a:ext cx="3090" cy="240"/>
            </a:xfrm>
            <a:custGeom>
              <a:avLst/>
              <a:gdLst>
                <a:gd name="T0" fmla="*/ 3061 w 3114"/>
                <a:gd name="T1" fmla="*/ 246 h 246"/>
                <a:gd name="T2" fmla="*/ 56 w 3114"/>
                <a:gd name="T3" fmla="*/ 246 h 246"/>
                <a:gd name="T4" fmla="*/ 0 w 3114"/>
                <a:gd name="T5" fmla="*/ 190 h 246"/>
                <a:gd name="T6" fmla="*/ 0 w 3114"/>
                <a:gd name="T7" fmla="*/ 0 h 246"/>
                <a:gd name="T8" fmla="*/ 3114 w 3114"/>
                <a:gd name="T9" fmla="*/ 0 h 246"/>
                <a:gd name="T10" fmla="*/ 3114 w 3114"/>
                <a:gd name="T11" fmla="*/ 190 h 246"/>
                <a:gd name="T12" fmla="*/ 3061 w 3114"/>
                <a:gd name="T13" fmla="*/ 246 h 246"/>
              </a:gdLst>
              <a:ahLst/>
              <a:cxnLst>
                <a:cxn ang="0">
                  <a:pos x="T0" y="T1"/>
                </a:cxn>
                <a:cxn ang="0">
                  <a:pos x="T2" y="T3"/>
                </a:cxn>
                <a:cxn ang="0">
                  <a:pos x="T4" y="T5"/>
                </a:cxn>
                <a:cxn ang="0">
                  <a:pos x="T6" y="T7"/>
                </a:cxn>
                <a:cxn ang="0">
                  <a:pos x="T8" y="T9"/>
                </a:cxn>
                <a:cxn ang="0">
                  <a:pos x="T10" y="T11"/>
                </a:cxn>
                <a:cxn ang="0">
                  <a:pos x="T12" y="T13"/>
                </a:cxn>
              </a:cxnLst>
              <a:rect l="0" t="0" r="r" b="b"/>
              <a:pathLst>
                <a:path w="3114" h="246">
                  <a:moveTo>
                    <a:pt x="3061" y="246"/>
                  </a:moveTo>
                  <a:cubicBezTo>
                    <a:pt x="56" y="246"/>
                    <a:pt x="56" y="246"/>
                    <a:pt x="56" y="246"/>
                  </a:cubicBezTo>
                  <a:cubicBezTo>
                    <a:pt x="25" y="246"/>
                    <a:pt x="0" y="221"/>
                    <a:pt x="0" y="190"/>
                  </a:cubicBezTo>
                  <a:cubicBezTo>
                    <a:pt x="0" y="190"/>
                    <a:pt x="0" y="6"/>
                    <a:pt x="0" y="0"/>
                  </a:cubicBezTo>
                  <a:cubicBezTo>
                    <a:pt x="3114" y="0"/>
                    <a:pt x="3114" y="0"/>
                    <a:pt x="3114" y="0"/>
                  </a:cubicBezTo>
                  <a:cubicBezTo>
                    <a:pt x="3114" y="3"/>
                    <a:pt x="3114" y="190"/>
                    <a:pt x="3114" y="190"/>
                  </a:cubicBezTo>
                  <a:cubicBezTo>
                    <a:pt x="3114" y="221"/>
                    <a:pt x="3092" y="246"/>
                    <a:pt x="3061" y="246"/>
                  </a:cubicBezTo>
                  <a:close/>
                </a:path>
              </a:pathLst>
            </a:custGeom>
            <a:solidFill>
              <a:srgbClr val="EBEA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29" name="Oval 10"/>
            <p:cNvSpPr>
              <a:spLocks noChangeArrowheads="1"/>
            </p:cNvSpPr>
            <p:nvPr/>
          </p:nvSpPr>
          <p:spPr bwMode="auto">
            <a:xfrm>
              <a:off x="1983" y="3140"/>
              <a:ext cx="94" cy="94"/>
            </a:xfrm>
            <a:prstGeom prst="ellipse">
              <a:avLst/>
            </a:prstGeom>
            <a:solidFill>
              <a:srgbClr val="D5D3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30" name="Oval 11"/>
            <p:cNvSpPr>
              <a:spLocks noChangeArrowheads="1"/>
            </p:cNvSpPr>
            <p:nvPr/>
          </p:nvSpPr>
          <p:spPr bwMode="auto">
            <a:xfrm>
              <a:off x="2011" y="1243"/>
              <a:ext cx="38" cy="37"/>
            </a:xfrm>
            <a:prstGeom prst="ellipse">
              <a:avLst/>
            </a:prstGeom>
            <a:solidFill>
              <a:srgbClr val="6262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grpSp>
      <p:pic>
        <p:nvPicPr>
          <p:cNvPr id="3" name="Picture 2">
            <a:extLst>
              <a:ext uri="{FF2B5EF4-FFF2-40B4-BE49-F238E27FC236}">
                <a16:creationId xmlns:a16="http://schemas.microsoft.com/office/drawing/2014/main" id="{FD749992-695D-5CB1-AFDC-03B4DBF8E1D5}"/>
              </a:ext>
            </a:extLst>
          </p:cNvPr>
          <p:cNvPicPr>
            <a:picLocks noChangeAspect="1"/>
          </p:cNvPicPr>
          <p:nvPr/>
        </p:nvPicPr>
        <p:blipFill>
          <a:blip r:embed="rId4"/>
          <a:stretch>
            <a:fillRect/>
          </a:stretch>
        </p:blipFill>
        <p:spPr>
          <a:xfrm>
            <a:off x="1273164" y="2940411"/>
            <a:ext cx="3816131" cy="2179448"/>
          </a:xfrm>
          <a:prstGeom prst="rect">
            <a:avLst/>
          </a:prstGeom>
        </p:spPr>
      </p:pic>
    </p:spTree>
    <p:extLst>
      <p:ext uri="{BB962C8B-B14F-4D97-AF65-F5344CB8AC3E}">
        <p14:creationId xmlns:p14="http://schemas.microsoft.com/office/powerpoint/2010/main" val="21611119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C0957-8F62-41FD-BEF7-E5A40457B7C1}"/>
              </a:ext>
            </a:extLst>
          </p:cNvPr>
          <p:cNvSpPr>
            <a:spLocks noGrp="1"/>
          </p:cNvSpPr>
          <p:nvPr>
            <p:ph type="title"/>
          </p:nvPr>
        </p:nvSpPr>
        <p:spPr/>
        <p:txBody>
          <a:bodyPr/>
          <a:lstStyle/>
          <a:p>
            <a:r>
              <a:rPr lang="en-IN" b="0" i="0" dirty="0">
                <a:solidFill>
                  <a:schemeClr val="tx1">
                    <a:lumMod val="75000"/>
                    <a:lumOff val="25000"/>
                  </a:schemeClr>
                </a:solidFill>
                <a:effectLst/>
              </a:rPr>
              <a:t>6-Item Hexagonal Diagram Slide Template</a:t>
            </a:r>
            <a:endParaRPr lang="en-IN" dirty="0">
              <a:solidFill>
                <a:schemeClr val="tx1">
                  <a:lumMod val="75000"/>
                  <a:lumOff val="25000"/>
                </a:schemeClr>
              </a:solidFill>
            </a:endParaRPr>
          </a:p>
        </p:txBody>
      </p:sp>
      <p:sp>
        <p:nvSpPr>
          <p:cNvPr id="110" name="Oval 109">
            <a:extLst>
              <a:ext uri="{FF2B5EF4-FFF2-40B4-BE49-F238E27FC236}">
                <a16:creationId xmlns:a16="http://schemas.microsoft.com/office/drawing/2014/main" id="{FB5211CD-52F0-BBA0-E685-3CDD5D8D2BB9}"/>
              </a:ext>
            </a:extLst>
          </p:cNvPr>
          <p:cNvSpPr/>
          <p:nvPr/>
        </p:nvSpPr>
        <p:spPr>
          <a:xfrm>
            <a:off x="3942393" y="1637105"/>
            <a:ext cx="4300518" cy="4300508"/>
          </a:xfrm>
          <a:prstGeom prst="ellipse">
            <a:avLst/>
          </a:prstGeom>
          <a:noFill/>
          <a:ln w="25400" cap="rnd">
            <a:solidFill>
              <a:schemeClr val="bg1">
                <a:lumMod val="8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Freeform: Shape 34">
            <a:extLst>
              <a:ext uri="{FF2B5EF4-FFF2-40B4-BE49-F238E27FC236}">
                <a16:creationId xmlns:a16="http://schemas.microsoft.com/office/drawing/2014/main" id="{C490B75F-CC3C-10F4-B350-B4254754C0B6}"/>
              </a:ext>
            </a:extLst>
          </p:cNvPr>
          <p:cNvSpPr/>
          <p:nvPr/>
        </p:nvSpPr>
        <p:spPr>
          <a:xfrm>
            <a:off x="5036963" y="2736818"/>
            <a:ext cx="932827" cy="2101666"/>
          </a:xfrm>
          <a:custGeom>
            <a:avLst/>
            <a:gdLst>
              <a:gd name="connsiteX0" fmla="*/ 1101283 w 1101283"/>
              <a:gd name="connsiteY0" fmla="*/ 0 h 2481199"/>
              <a:gd name="connsiteX1" fmla="*/ 1101283 w 1101283"/>
              <a:gd name="connsiteY1" fmla="*/ 209739 h 2481199"/>
              <a:gd name="connsiteX2" fmla="*/ 1040142 w 1101283"/>
              <a:gd name="connsiteY2" fmla="*/ 219070 h 2481199"/>
              <a:gd name="connsiteX3" fmla="*/ 207572 w 1101283"/>
              <a:gd name="connsiteY3" fmla="*/ 1240599 h 2481199"/>
              <a:gd name="connsiteX4" fmla="*/ 1040142 w 1101283"/>
              <a:gd name="connsiteY4" fmla="*/ 2262128 h 2481199"/>
              <a:gd name="connsiteX5" fmla="*/ 1101283 w 1101283"/>
              <a:gd name="connsiteY5" fmla="*/ 2271460 h 2481199"/>
              <a:gd name="connsiteX6" fmla="*/ 1101283 w 1101283"/>
              <a:gd name="connsiteY6" fmla="*/ 2481199 h 2481199"/>
              <a:gd name="connsiteX7" fmla="*/ 998309 w 1101283"/>
              <a:gd name="connsiteY7" fmla="*/ 2465483 h 2481199"/>
              <a:gd name="connsiteX8" fmla="*/ 0 w 1101283"/>
              <a:gd name="connsiteY8" fmla="*/ 1240599 h 2481199"/>
              <a:gd name="connsiteX9" fmla="*/ 998309 w 1101283"/>
              <a:gd name="connsiteY9" fmla="*/ 15715 h 2481199"/>
              <a:gd name="connsiteX10" fmla="*/ 1101283 w 1101283"/>
              <a:gd name="connsiteY10" fmla="*/ 0 h 2481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283" h="2481199">
                <a:moveTo>
                  <a:pt x="1101283" y="0"/>
                </a:moveTo>
                <a:lnTo>
                  <a:pt x="1101283" y="209739"/>
                </a:lnTo>
                <a:lnTo>
                  <a:pt x="1040142" y="219070"/>
                </a:lnTo>
                <a:cubicBezTo>
                  <a:pt x="564995" y="316300"/>
                  <a:pt x="207572" y="736709"/>
                  <a:pt x="207572" y="1240599"/>
                </a:cubicBezTo>
                <a:cubicBezTo>
                  <a:pt x="207572" y="1744489"/>
                  <a:pt x="564995" y="2164899"/>
                  <a:pt x="1040142" y="2262128"/>
                </a:cubicBezTo>
                <a:lnTo>
                  <a:pt x="1101283" y="2271460"/>
                </a:lnTo>
                <a:lnTo>
                  <a:pt x="1101283" y="2481199"/>
                </a:lnTo>
                <a:lnTo>
                  <a:pt x="998309" y="2465483"/>
                </a:lnTo>
                <a:cubicBezTo>
                  <a:pt x="428575" y="2348898"/>
                  <a:pt x="0" y="1844798"/>
                  <a:pt x="0" y="1240599"/>
                </a:cubicBezTo>
                <a:cubicBezTo>
                  <a:pt x="0" y="636400"/>
                  <a:pt x="428575" y="132300"/>
                  <a:pt x="998309" y="15715"/>
                </a:cubicBezTo>
                <a:lnTo>
                  <a:pt x="1101283"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34" name="Freeform: Shape 33">
            <a:extLst>
              <a:ext uri="{FF2B5EF4-FFF2-40B4-BE49-F238E27FC236}">
                <a16:creationId xmlns:a16="http://schemas.microsoft.com/office/drawing/2014/main" id="{64771F16-24A0-1071-2298-8BC59D610384}"/>
              </a:ext>
            </a:extLst>
          </p:cNvPr>
          <p:cNvSpPr/>
          <p:nvPr/>
        </p:nvSpPr>
        <p:spPr>
          <a:xfrm>
            <a:off x="6222211" y="2736818"/>
            <a:ext cx="932827" cy="2101666"/>
          </a:xfrm>
          <a:custGeom>
            <a:avLst/>
            <a:gdLst>
              <a:gd name="connsiteX0" fmla="*/ 0 w 1101283"/>
              <a:gd name="connsiteY0" fmla="*/ 0 h 2481199"/>
              <a:gd name="connsiteX1" fmla="*/ 102974 w 1101283"/>
              <a:gd name="connsiteY1" fmla="*/ 15715 h 2481199"/>
              <a:gd name="connsiteX2" fmla="*/ 1101283 w 1101283"/>
              <a:gd name="connsiteY2" fmla="*/ 1240599 h 2481199"/>
              <a:gd name="connsiteX3" fmla="*/ 102974 w 1101283"/>
              <a:gd name="connsiteY3" fmla="*/ 2465483 h 2481199"/>
              <a:gd name="connsiteX4" fmla="*/ 0 w 1101283"/>
              <a:gd name="connsiteY4" fmla="*/ 2481199 h 2481199"/>
              <a:gd name="connsiteX5" fmla="*/ 0 w 1101283"/>
              <a:gd name="connsiteY5" fmla="*/ 2271460 h 2481199"/>
              <a:gd name="connsiteX6" fmla="*/ 61141 w 1101283"/>
              <a:gd name="connsiteY6" fmla="*/ 2262128 h 2481199"/>
              <a:gd name="connsiteX7" fmla="*/ 893711 w 1101283"/>
              <a:gd name="connsiteY7" fmla="*/ 1240599 h 2481199"/>
              <a:gd name="connsiteX8" fmla="*/ 61141 w 1101283"/>
              <a:gd name="connsiteY8" fmla="*/ 219070 h 2481199"/>
              <a:gd name="connsiteX9" fmla="*/ 0 w 1101283"/>
              <a:gd name="connsiteY9" fmla="*/ 209739 h 2481199"/>
              <a:gd name="connsiteX10" fmla="*/ 0 w 1101283"/>
              <a:gd name="connsiteY10" fmla="*/ 0 h 2481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283" h="2481199">
                <a:moveTo>
                  <a:pt x="0" y="0"/>
                </a:moveTo>
                <a:lnTo>
                  <a:pt x="102974" y="15715"/>
                </a:lnTo>
                <a:cubicBezTo>
                  <a:pt x="672708" y="132300"/>
                  <a:pt x="1101283" y="636400"/>
                  <a:pt x="1101283" y="1240599"/>
                </a:cubicBezTo>
                <a:cubicBezTo>
                  <a:pt x="1101283" y="1844798"/>
                  <a:pt x="672708" y="2348898"/>
                  <a:pt x="102974" y="2465483"/>
                </a:cubicBezTo>
                <a:lnTo>
                  <a:pt x="0" y="2481199"/>
                </a:lnTo>
                <a:lnTo>
                  <a:pt x="0" y="2271460"/>
                </a:lnTo>
                <a:lnTo>
                  <a:pt x="61141" y="2262128"/>
                </a:lnTo>
                <a:cubicBezTo>
                  <a:pt x="536288" y="2164899"/>
                  <a:pt x="893711" y="1744489"/>
                  <a:pt x="893711" y="1240599"/>
                </a:cubicBezTo>
                <a:cubicBezTo>
                  <a:pt x="893711" y="736709"/>
                  <a:pt x="536288" y="316300"/>
                  <a:pt x="61141" y="219070"/>
                </a:cubicBezTo>
                <a:lnTo>
                  <a:pt x="0" y="209739"/>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1" name="Oval 40">
            <a:extLst>
              <a:ext uri="{FF2B5EF4-FFF2-40B4-BE49-F238E27FC236}">
                <a16:creationId xmlns:a16="http://schemas.microsoft.com/office/drawing/2014/main" id="{AF564999-4028-F127-73DE-1EC8EBD51862}"/>
              </a:ext>
            </a:extLst>
          </p:cNvPr>
          <p:cNvSpPr/>
          <p:nvPr/>
        </p:nvSpPr>
        <p:spPr>
          <a:xfrm>
            <a:off x="4875212" y="2566865"/>
            <a:ext cx="2441576" cy="2441570"/>
          </a:xfrm>
          <a:prstGeom prst="ellipse">
            <a:avLst/>
          </a:prstGeom>
          <a:noFill/>
          <a:ln w="25400" cap="rnd">
            <a:solidFill>
              <a:schemeClr val="bg1">
                <a:lumMod val="8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 name="Oval 103">
            <a:extLst>
              <a:ext uri="{FF2B5EF4-FFF2-40B4-BE49-F238E27FC236}">
                <a16:creationId xmlns:a16="http://schemas.microsoft.com/office/drawing/2014/main" id="{1672429F-A9ED-A522-346B-0AE23F09AB82}"/>
              </a:ext>
            </a:extLst>
          </p:cNvPr>
          <p:cNvSpPr/>
          <p:nvPr/>
        </p:nvSpPr>
        <p:spPr>
          <a:xfrm>
            <a:off x="4948365" y="3030162"/>
            <a:ext cx="1917319" cy="1917315"/>
          </a:xfrm>
          <a:prstGeom prst="ellipse">
            <a:avLst/>
          </a:prstGeom>
          <a:solidFill>
            <a:schemeClr val="tx1">
              <a:alpha val="61000"/>
            </a:schemeClr>
          </a:soli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7" name="Freeform: Shape 96">
            <a:extLst>
              <a:ext uri="{FF2B5EF4-FFF2-40B4-BE49-F238E27FC236}">
                <a16:creationId xmlns:a16="http://schemas.microsoft.com/office/drawing/2014/main" id="{CA3227B3-BD95-BE90-731E-9DFFB518A3F8}"/>
              </a:ext>
            </a:extLst>
          </p:cNvPr>
          <p:cNvSpPr/>
          <p:nvPr/>
        </p:nvSpPr>
        <p:spPr>
          <a:xfrm rot="21262495">
            <a:off x="3844135" y="1496776"/>
            <a:ext cx="1565528" cy="1807678"/>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tx1">
              <a:alpha val="18000"/>
            </a:schemeClr>
          </a:solidFill>
          <a:ln w="9525" cap="flat">
            <a:noFill/>
            <a:prstDash val="solid"/>
            <a:miter/>
          </a:ln>
          <a:effectLst>
            <a:softEdge rad="330200"/>
          </a:effectLst>
        </p:spPr>
        <p:txBody>
          <a:bodyPr rtlCol="0" anchor="ctr"/>
          <a:lstStyle/>
          <a:p>
            <a:endParaRPr lang="en-IN"/>
          </a:p>
        </p:txBody>
      </p:sp>
      <p:sp>
        <p:nvSpPr>
          <p:cNvPr id="98" name="Freeform: Shape 97">
            <a:extLst>
              <a:ext uri="{FF2B5EF4-FFF2-40B4-BE49-F238E27FC236}">
                <a16:creationId xmlns:a16="http://schemas.microsoft.com/office/drawing/2014/main" id="{DB0F4B44-DB6D-3FF2-3798-FED9FD0CAE96}"/>
              </a:ext>
            </a:extLst>
          </p:cNvPr>
          <p:cNvSpPr/>
          <p:nvPr/>
        </p:nvSpPr>
        <p:spPr>
          <a:xfrm>
            <a:off x="2985535" y="3178777"/>
            <a:ext cx="1565528" cy="1807678"/>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tx1">
              <a:alpha val="18000"/>
            </a:schemeClr>
          </a:solidFill>
          <a:ln w="9525" cap="flat">
            <a:noFill/>
            <a:prstDash val="solid"/>
            <a:miter/>
          </a:ln>
          <a:effectLst>
            <a:softEdge rad="330200"/>
          </a:effectLst>
        </p:spPr>
        <p:txBody>
          <a:bodyPr rtlCol="0" anchor="ctr"/>
          <a:lstStyle/>
          <a:p>
            <a:endParaRPr lang="en-IN"/>
          </a:p>
        </p:txBody>
      </p:sp>
      <p:sp>
        <p:nvSpPr>
          <p:cNvPr id="99" name="Freeform: Shape 98">
            <a:extLst>
              <a:ext uri="{FF2B5EF4-FFF2-40B4-BE49-F238E27FC236}">
                <a16:creationId xmlns:a16="http://schemas.microsoft.com/office/drawing/2014/main" id="{7763E754-25C2-F945-410B-B474DBE6BD0A}"/>
              </a:ext>
            </a:extLst>
          </p:cNvPr>
          <p:cNvSpPr/>
          <p:nvPr/>
        </p:nvSpPr>
        <p:spPr>
          <a:xfrm rot="480315">
            <a:off x="3777828" y="4806702"/>
            <a:ext cx="1565528" cy="1807678"/>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tx1">
              <a:alpha val="18000"/>
            </a:schemeClr>
          </a:solidFill>
          <a:ln w="9525" cap="flat">
            <a:noFill/>
            <a:prstDash val="solid"/>
            <a:miter/>
          </a:ln>
          <a:effectLst>
            <a:softEdge rad="330200"/>
          </a:effectLst>
        </p:spPr>
        <p:txBody>
          <a:bodyPr rtlCol="0" anchor="ctr"/>
          <a:lstStyle/>
          <a:p>
            <a:endParaRPr lang="en-IN"/>
          </a:p>
        </p:txBody>
      </p:sp>
      <p:sp>
        <p:nvSpPr>
          <p:cNvPr id="100" name="Freeform: Shape 99">
            <a:extLst>
              <a:ext uri="{FF2B5EF4-FFF2-40B4-BE49-F238E27FC236}">
                <a16:creationId xmlns:a16="http://schemas.microsoft.com/office/drawing/2014/main" id="{CE99ED09-8C77-EAA7-36C8-3C1B98229212}"/>
              </a:ext>
            </a:extLst>
          </p:cNvPr>
          <p:cNvSpPr/>
          <p:nvPr/>
        </p:nvSpPr>
        <p:spPr>
          <a:xfrm rot="337505" flipH="1">
            <a:off x="6281531" y="1496776"/>
            <a:ext cx="1565528" cy="1807678"/>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tx1">
              <a:alpha val="18000"/>
            </a:schemeClr>
          </a:solidFill>
          <a:ln w="9525" cap="flat">
            <a:noFill/>
            <a:prstDash val="solid"/>
            <a:miter/>
          </a:ln>
          <a:effectLst>
            <a:softEdge rad="330200"/>
          </a:effectLst>
        </p:spPr>
        <p:txBody>
          <a:bodyPr rtlCol="0" anchor="ctr"/>
          <a:lstStyle/>
          <a:p>
            <a:endParaRPr lang="en-IN"/>
          </a:p>
        </p:txBody>
      </p:sp>
      <p:sp>
        <p:nvSpPr>
          <p:cNvPr id="101" name="Freeform: Shape 100">
            <a:extLst>
              <a:ext uri="{FF2B5EF4-FFF2-40B4-BE49-F238E27FC236}">
                <a16:creationId xmlns:a16="http://schemas.microsoft.com/office/drawing/2014/main" id="{EFD73BA4-33DF-DD2B-3F55-03276AA9BACB}"/>
              </a:ext>
            </a:extLst>
          </p:cNvPr>
          <p:cNvSpPr/>
          <p:nvPr/>
        </p:nvSpPr>
        <p:spPr>
          <a:xfrm flipH="1">
            <a:off x="7153340" y="3178777"/>
            <a:ext cx="1565528" cy="1807678"/>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tx1">
              <a:alpha val="18000"/>
            </a:schemeClr>
          </a:solidFill>
          <a:ln w="9525" cap="flat">
            <a:noFill/>
            <a:prstDash val="solid"/>
            <a:miter/>
          </a:ln>
          <a:effectLst>
            <a:softEdge rad="330200"/>
          </a:effectLst>
        </p:spPr>
        <p:txBody>
          <a:bodyPr rtlCol="0" anchor="ctr"/>
          <a:lstStyle/>
          <a:p>
            <a:endParaRPr lang="en-IN"/>
          </a:p>
        </p:txBody>
      </p:sp>
      <p:sp>
        <p:nvSpPr>
          <p:cNvPr id="103" name="Freeform: Shape 102">
            <a:extLst>
              <a:ext uri="{FF2B5EF4-FFF2-40B4-BE49-F238E27FC236}">
                <a16:creationId xmlns:a16="http://schemas.microsoft.com/office/drawing/2014/main" id="{365162F2-8055-3F26-179F-3459303B0242}"/>
              </a:ext>
            </a:extLst>
          </p:cNvPr>
          <p:cNvSpPr/>
          <p:nvPr/>
        </p:nvSpPr>
        <p:spPr>
          <a:xfrm rot="21187948" flipH="1">
            <a:off x="6350352" y="4828879"/>
            <a:ext cx="1565528" cy="1807678"/>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tx1">
              <a:alpha val="18000"/>
            </a:schemeClr>
          </a:solidFill>
          <a:ln w="9525" cap="flat">
            <a:noFill/>
            <a:prstDash val="solid"/>
            <a:miter/>
          </a:ln>
          <a:effectLst>
            <a:softEdge rad="330200"/>
          </a:effectLst>
        </p:spPr>
        <p:txBody>
          <a:bodyPr rtlCol="0" anchor="ctr"/>
          <a:lstStyle/>
          <a:p>
            <a:endParaRPr lang="en-IN"/>
          </a:p>
        </p:txBody>
      </p:sp>
      <p:sp>
        <p:nvSpPr>
          <p:cNvPr id="3" name="Oval 2">
            <a:extLst>
              <a:ext uri="{FF2B5EF4-FFF2-40B4-BE49-F238E27FC236}">
                <a16:creationId xmlns:a16="http://schemas.microsoft.com/office/drawing/2014/main" id="{4122EE06-83FE-D50E-3165-9B856BF15500}"/>
              </a:ext>
            </a:extLst>
          </p:cNvPr>
          <p:cNvSpPr/>
          <p:nvPr/>
        </p:nvSpPr>
        <p:spPr>
          <a:xfrm>
            <a:off x="5325458" y="3017108"/>
            <a:ext cx="1541087" cy="1541084"/>
          </a:xfrm>
          <a:prstGeom prst="ellipse">
            <a:avLst/>
          </a:prstGeom>
          <a:gradFill>
            <a:gsLst>
              <a:gs pos="0">
                <a:schemeClr val="accent2"/>
              </a:gs>
              <a:gs pos="100000">
                <a:schemeClr val="accent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Freeform: Shape 12">
            <a:extLst>
              <a:ext uri="{FF2B5EF4-FFF2-40B4-BE49-F238E27FC236}">
                <a16:creationId xmlns:a16="http://schemas.microsoft.com/office/drawing/2014/main" id="{79BB03C8-CD81-A9D2-E5F5-0096AD8D0700}"/>
              </a:ext>
            </a:extLst>
          </p:cNvPr>
          <p:cNvSpPr/>
          <p:nvPr/>
        </p:nvSpPr>
        <p:spPr>
          <a:xfrm rot="21262495">
            <a:off x="4407250" y="1568196"/>
            <a:ext cx="930914" cy="1074904"/>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bg1"/>
          </a:solidFill>
          <a:ln w="9525" cap="flat">
            <a:noFill/>
            <a:prstDash val="solid"/>
            <a:miter/>
          </a:ln>
          <a:effectLst>
            <a:innerShdw blurRad="596900">
              <a:prstClr val="black">
                <a:alpha val="26000"/>
              </a:prstClr>
            </a:innerShdw>
          </a:effectLst>
        </p:spPr>
        <p:txBody>
          <a:bodyPr rtlCol="0" anchor="ctr"/>
          <a:lstStyle/>
          <a:p>
            <a:endParaRPr lang="en-IN"/>
          </a:p>
        </p:txBody>
      </p:sp>
      <p:sp>
        <p:nvSpPr>
          <p:cNvPr id="14" name="Freeform: Shape 13">
            <a:extLst>
              <a:ext uri="{FF2B5EF4-FFF2-40B4-BE49-F238E27FC236}">
                <a16:creationId xmlns:a16="http://schemas.microsoft.com/office/drawing/2014/main" id="{A5B063F3-D88E-0583-8509-5F1DFD8692B0}"/>
              </a:ext>
            </a:extLst>
          </p:cNvPr>
          <p:cNvSpPr/>
          <p:nvPr/>
        </p:nvSpPr>
        <p:spPr>
          <a:xfrm rot="21262495">
            <a:off x="4323404" y="1471383"/>
            <a:ext cx="1098606" cy="1268532"/>
          </a:xfrm>
          <a:custGeom>
            <a:avLst/>
            <a:gdLst>
              <a:gd name="connsiteX0" fmla="*/ 936022 w 1872043"/>
              <a:gd name="connsiteY0" fmla="*/ 2161604 h 2161603"/>
              <a:gd name="connsiteX1" fmla="*/ 0 w 1872043"/>
              <a:gd name="connsiteY1" fmla="*/ 1621250 h 2161603"/>
              <a:gd name="connsiteX2" fmla="*/ 0 w 1872043"/>
              <a:gd name="connsiteY2" fmla="*/ 540449 h 2161603"/>
              <a:gd name="connsiteX3" fmla="*/ 936022 w 1872043"/>
              <a:gd name="connsiteY3" fmla="*/ 0 h 2161603"/>
              <a:gd name="connsiteX4" fmla="*/ 1872043 w 1872043"/>
              <a:gd name="connsiteY4" fmla="*/ 540449 h 2161603"/>
              <a:gd name="connsiteX5" fmla="*/ 1872043 w 1872043"/>
              <a:gd name="connsiteY5" fmla="*/ 1621250 h 2161603"/>
              <a:gd name="connsiteX6" fmla="*/ 936022 w 1872043"/>
              <a:gd name="connsiteY6" fmla="*/ 2161604 h 2161603"/>
              <a:gd name="connsiteX7" fmla="*/ 285750 w 1872043"/>
              <a:gd name="connsiteY7" fmla="*/ 1456277 h 2161603"/>
              <a:gd name="connsiteX8" fmla="*/ 936022 w 1872043"/>
              <a:gd name="connsiteY8" fmla="*/ 1831753 h 2161603"/>
              <a:gd name="connsiteX9" fmla="*/ 1586293 w 1872043"/>
              <a:gd name="connsiteY9" fmla="*/ 1456277 h 2161603"/>
              <a:gd name="connsiteX10" fmla="*/ 1586293 w 1872043"/>
              <a:gd name="connsiteY10" fmla="*/ 705422 h 2161603"/>
              <a:gd name="connsiteX11" fmla="*/ 936022 w 1872043"/>
              <a:gd name="connsiteY11" fmla="*/ 329946 h 2161603"/>
              <a:gd name="connsiteX12" fmla="*/ 285750 w 1872043"/>
              <a:gd name="connsiteY12" fmla="*/ 705422 h 2161603"/>
              <a:gd name="connsiteX13" fmla="*/ 285750 w 1872043"/>
              <a:gd name="connsiteY13" fmla="*/ 1456277 h 2161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2043" h="2161603">
                <a:moveTo>
                  <a:pt x="936022" y="2161604"/>
                </a:moveTo>
                <a:lnTo>
                  <a:pt x="0" y="1621250"/>
                </a:lnTo>
                <a:lnTo>
                  <a:pt x="0" y="540449"/>
                </a:lnTo>
                <a:lnTo>
                  <a:pt x="936022" y="0"/>
                </a:lnTo>
                <a:lnTo>
                  <a:pt x="1872043" y="540449"/>
                </a:lnTo>
                <a:lnTo>
                  <a:pt x="1872043" y="1621250"/>
                </a:lnTo>
                <a:lnTo>
                  <a:pt x="936022" y="2161604"/>
                </a:lnTo>
                <a:close/>
                <a:moveTo>
                  <a:pt x="285750" y="1456277"/>
                </a:moveTo>
                <a:lnTo>
                  <a:pt x="936022" y="1831753"/>
                </a:lnTo>
                <a:lnTo>
                  <a:pt x="1586293" y="1456277"/>
                </a:lnTo>
                <a:lnTo>
                  <a:pt x="1586293" y="705422"/>
                </a:lnTo>
                <a:lnTo>
                  <a:pt x="936022" y="329946"/>
                </a:lnTo>
                <a:lnTo>
                  <a:pt x="285750" y="705422"/>
                </a:lnTo>
                <a:lnTo>
                  <a:pt x="285750" y="1456277"/>
                </a:lnTo>
                <a:close/>
              </a:path>
            </a:pathLst>
          </a:custGeom>
          <a:gradFill>
            <a:gsLst>
              <a:gs pos="0">
                <a:schemeClr val="accent2"/>
              </a:gs>
              <a:gs pos="100000">
                <a:schemeClr val="accent1"/>
              </a:gs>
            </a:gsLst>
            <a:lin ang="5400000" scaled="1"/>
          </a:gradFill>
          <a:ln w="9525" cap="flat">
            <a:noFill/>
            <a:prstDash val="solid"/>
            <a:miter/>
          </a:ln>
        </p:spPr>
        <p:txBody>
          <a:bodyPr rtlCol="0" anchor="ctr"/>
          <a:lstStyle/>
          <a:p>
            <a:endParaRPr lang="en-IN"/>
          </a:p>
        </p:txBody>
      </p:sp>
      <p:sp>
        <p:nvSpPr>
          <p:cNvPr id="63" name="Freeform: Shape 62">
            <a:extLst>
              <a:ext uri="{FF2B5EF4-FFF2-40B4-BE49-F238E27FC236}">
                <a16:creationId xmlns:a16="http://schemas.microsoft.com/office/drawing/2014/main" id="{DD5946D2-1ABA-FD81-BC53-2C4A32F6F291}"/>
              </a:ext>
            </a:extLst>
          </p:cNvPr>
          <p:cNvSpPr/>
          <p:nvPr/>
        </p:nvSpPr>
        <p:spPr>
          <a:xfrm>
            <a:off x="3548650" y="3250197"/>
            <a:ext cx="930914" cy="1074904"/>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bg1"/>
          </a:solidFill>
          <a:ln w="9525" cap="flat">
            <a:noFill/>
            <a:prstDash val="solid"/>
            <a:miter/>
          </a:ln>
          <a:effectLst>
            <a:innerShdw blurRad="596900">
              <a:prstClr val="black">
                <a:alpha val="26000"/>
              </a:prstClr>
            </a:innerShdw>
          </a:effectLst>
        </p:spPr>
        <p:txBody>
          <a:bodyPr rtlCol="0" anchor="ctr"/>
          <a:lstStyle/>
          <a:p>
            <a:endParaRPr lang="en-IN"/>
          </a:p>
        </p:txBody>
      </p:sp>
      <p:sp>
        <p:nvSpPr>
          <p:cNvPr id="64" name="Freeform: Shape 63">
            <a:extLst>
              <a:ext uri="{FF2B5EF4-FFF2-40B4-BE49-F238E27FC236}">
                <a16:creationId xmlns:a16="http://schemas.microsoft.com/office/drawing/2014/main" id="{B3BE71FC-74D8-7733-52D1-AA7780ECC49E}"/>
              </a:ext>
            </a:extLst>
          </p:cNvPr>
          <p:cNvSpPr/>
          <p:nvPr/>
        </p:nvSpPr>
        <p:spPr>
          <a:xfrm>
            <a:off x="3464804" y="3153384"/>
            <a:ext cx="1098606" cy="1268532"/>
          </a:xfrm>
          <a:custGeom>
            <a:avLst/>
            <a:gdLst>
              <a:gd name="connsiteX0" fmla="*/ 936022 w 1872043"/>
              <a:gd name="connsiteY0" fmla="*/ 2161604 h 2161603"/>
              <a:gd name="connsiteX1" fmla="*/ 0 w 1872043"/>
              <a:gd name="connsiteY1" fmla="*/ 1621250 h 2161603"/>
              <a:gd name="connsiteX2" fmla="*/ 0 w 1872043"/>
              <a:gd name="connsiteY2" fmla="*/ 540449 h 2161603"/>
              <a:gd name="connsiteX3" fmla="*/ 936022 w 1872043"/>
              <a:gd name="connsiteY3" fmla="*/ 0 h 2161603"/>
              <a:gd name="connsiteX4" fmla="*/ 1872043 w 1872043"/>
              <a:gd name="connsiteY4" fmla="*/ 540449 h 2161603"/>
              <a:gd name="connsiteX5" fmla="*/ 1872043 w 1872043"/>
              <a:gd name="connsiteY5" fmla="*/ 1621250 h 2161603"/>
              <a:gd name="connsiteX6" fmla="*/ 936022 w 1872043"/>
              <a:gd name="connsiteY6" fmla="*/ 2161604 h 2161603"/>
              <a:gd name="connsiteX7" fmla="*/ 285750 w 1872043"/>
              <a:gd name="connsiteY7" fmla="*/ 1456277 h 2161603"/>
              <a:gd name="connsiteX8" fmla="*/ 936022 w 1872043"/>
              <a:gd name="connsiteY8" fmla="*/ 1831753 h 2161603"/>
              <a:gd name="connsiteX9" fmla="*/ 1586293 w 1872043"/>
              <a:gd name="connsiteY9" fmla="*/ 1456277 h 2161603"/>
              <a:gd name="connsiteX10" fmla="*/ 1586293 w 1872043"/>
              <a:gd name="connsiteY10" fmla="*/ 705422 h 2161603"/>
              <a:gd name="connsiteX11" fmla="*/ 936022 w 1872043"/>
              <a:gd name="connsiteY11" fmla="*/ 329946 h 2161603"/>
              <a:gd name="connsiteX12" fmla="*/ 285750 w 1872043"/>
              <a:gd name="connsiteY12" fmla="*/ 705422 h 2161603"/>
              <a:gd name="connsiteX13" fmla="*/ 285750 w 1872043"/>
              <a:gd name="connsiteY13" fmla="*/ 1456277 h 2161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2043" h="2161603">
                <a:moveTo>
                  <a:pt x="936022" y="2161604"/>
                </a:moveTo>
                <a:lnTo>
                  <a:pt x="0" y="1621250"/>
                </a:lnTo>
                <a:lnTo>
                  <a:pt x="0" y="540449"/>
                </a:lnTo>
                <a:lnTo>
                  <a:pt x="936022" y="0"/>
                </a:lnTo>
                <a:lnTo>
                  <a:pt x="1872043" y="540449"/>
                </a:lnTo>
                <a:lnTo>
                  <a:pt x="1872043" y="1621250"/>
                </a:lnTo>
                <a:lnTo>
                  <a:pt x="936022" y="2161604"/>
                </a:lnTo>
                <a:close/>
                <a:moveTo>
                  <a:pt x="285750" y="1456277"/>
                </a:moveTo>
                <a:lnTo>
                  <a:pt x="936022" y="1831753"/>
                </a:lnTo>
                <a:lnTo>
                  <a:pt x="1586293" y="1456277"/>
                </a:lnTo>
                <a:lnTo>
                  <a:pt x="1586293" y="705422"/>
                </a:lnTo>
                <a:lnTo>
                  <a:pt x="936022" y="329946"/>
                </a:lnTo>
                <a:lnTo>
                  <a:pt x="285750" y="705422"/>
                </a:lnTo>
                <a:lnTo>
                  <a:pt x="285750" y="1456277"/>
                </a:lnTo>
                <a:close/>
              </a:path>
            </a:pathLst>
          </a:custGeom>
          <a:gradFill>
            <a:gsLst>
              <a:gs pos="0">
                <a:schemeClr val="accent2"/>
              </a:gs>
              <a:gs pos="100000">
                <a:schemeClr val="accent1"/>
              </a:gs>
            </a:gsLst>
            <a:lin ang="5400000" scaled="1"/>
          </a:gradFill>
          <a:ln w="9525" cap="flat">
            <a:noFill/>
            <a:prstDash val="solid"/>
            <a:miter/>
          </a:ln>
        </p:spPr>
        <p:txBody>
          <a:bodyPr rtlCol="0" anchor="ctr"/>
          <a:lstStyle/>
          <a:p>
            <a:endParaRPr lang="en-IN"/>
          </a:p>
        </p:txBody>
      </p:sp>
      <p:sp>
        <p:nvSpPr>
          <p:cNvPr id="76" name="Freeform: Shape 75">
            <a:extLst>
              <a:ext uri="{FF2B5EF4-FFF2-40B4-BE49-F238E27FC236}">
                <a16:creationId xmlns:a16="http://schemas.microsoft.com/office/drawing/2014/main" id="{6895DD4E-C180-8D91-45AF-F68C63B0F8A3}"/>
              </a:ext>
            </a:extLst>
          </p:cNvPr>
          <p:cNvSpPr/>
          <p:nvPr/>
        </p:nvSpPr>
        <p:spPr>
          <a:xfrm rot="480315">
            <a:off x="4340943" y="4878122"/>
            <a:ext cx="930914" cy="1074904"/>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bg1"/>
          </a:solidFill>
          <a:ln w="9525" cap="flat">
            <a:noFill/>
            <a:prstDash val="solid"/>
            <a:miter/>
          </a:ln>
          <a:effectLst>
            <a:innerShdw blurRad="596900">
              <a:prstClr val="black">
                <a:alpha val="26000"/>
              </a:prstClr>
            </a:innerShdw>
          </a:effectLst>
        </p:spPr>
        <p:txBody>
          <a:bodyPr rtlCol="0" anchor="ctr"/>
          <a:lstStyle/>
          <a:p>
            <a:endParaRPr lang="en-IN"/>
          </a:p>
        </p:txBody>
      </p:sp>
      <p:sp>
        <p:nvSpPr>
          <p:cNvPr id="77" name="Freeform: Shape 76">
            <a:extLst>
              <a:ext uri="{FF2B5EF4-FFF2-40B4-BE49-F238E27FC236}">
                <a16:creationId xmlns:a16="http://schemas.microsoft.com/office/drawing/2014/main" id="{990C9C7E-2A42-E821-4E57-32F48E0052E5}"/>
              </a:ext>
            </a:extLst>
          </p:cNvPr>
          <p:cNvSpPr/>
          <p:nvPr/>
        </p:nvSpPr>
        <p:spPr>
          <a:xfrm rot="480315">
            <a:off x="4257097" y="4781309"/>
            <a:ext cx="1098606" cy="1268532"/>
          </a:xfrm>
          <a:custGeom>
            <a:avLst/>
            <a:gdLst>
              <a:gd name="connsiteX0" fmla="*/ 936022 w 1872043"/>
              <a:gd name="connsiteY0" fmla="*/ 2161604 h 2161603"/>
              <a:gd name="connsiteX1" fmla="*/ 0 w 1872043"/>
              <a:gd name="connsiteY1" fmla="*/ 1621250 h 2161603"/>
              <a:gd name="connsiteX2" fmla="*/ 0 w 1872043"/>
              <a:gd name="connsiteY2" fmla="*/ 540449 h 2161603"/>
              <a:gd name="connsiteX3" fmla="*/ 936022 w 1872043"/>
              <a:gd name="connsiteY3" fmla="*/ 0 h 2161603"/>
              <a:gd name="connsiteX4" fmla="*/ 1872043 w 1872043"/>
              <a:gd name="connsiteY4" fmla="*/ 540449 h 2161603"/>
              <a:gd name="connsiteX5" fmla="*/ 1872043 w 1872043"/>
              <a:gd name="connsiteY5" fmla="*/ 1621250 h 2161603"/>
              <a:gd name="connsiteX6" fmla="*/ 936022 w 1872043"/>
              <a:gd name="connsiteY6" fmla="*/ 2161604 h 2161603"/>
              <a:gd name="connsiteX7" fmla="*/ 285750 w 1872043"/>
              <a:gd name="connsiteY7" fmla="*/ 1456277 h 2161603"/>
              <a:gd name="connsiteX8" fmla="*/ 936022 w 1872043"/>
              <a:gd name="connsiteY8" fmla="*/ 1831753 h 2161603"/>
              <a:gd name="connsiteX9" fmla="*/ 1586293 w 1872043"/>
              <a:gd name="connsiteY9" fmla="*/ 1456277 h 2161603"/>
              <a:gd name="connsiteX10" fmla="*/ 1586293 w 1872043"/>
              <a:gd name="connsiteY10" fmla="*/ 705422 h 2161603"/>
              <a:gd name="connsiteX11" fmla="*/ 936022 w 1872043"/>
              <a:gd name="connsiteY11" fmla="*/ 329946 h 2161603"/>
              <a:gd name="connsiteX12" fmla="*/ 285750 w 1872043"/>
              <a:gd name="connsiteY12" fmla="*/ 705422 h 2161603"/>
              <a:gd name="connsiteX13" fmla="*/ 285750 w 1872043"/>
              <a:gd name="connsiteY13" fmla="*/ 1456277 h 2161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2043" h="2161603">
                <a:moveTo>
                  <a:pt x="936022" y="2161604"/>
                </a:moveTo>
                <a:lnTo>
                  <a:pt x="0" y="1621250"/>
                </a:lnTo>
                <a:lnTo>
                  <a:pt x="0" y="540449"/>
                </a:lnTo>
                <a:lnTo>
                  <a:pt x="936022" y="0"/>
                </a:lnTo>
                <a:lnTo>
                  <a:pt x="1872043" y="540449"/>
                </a:lnTo>
                <a:lnTo>
                  <a:pt x="1872043" y="1621250"/>
                </a:lnTo>
                <a:lnTo>
                  <a:pt x="936022" y="2161604"/>
                </a:lnTo>
                <a:close/>
                <a:moveTo>
                  <a:pt x="285750" y="1456277"/>
                </a:moveTo>
                <a:lnTo>
                  <a:pt x="936022" y="1831753"/>
                </a:lnTo>
                <a:lnTo>
                  <a:pt x="1586293" y="1456277"/>
                </a:lnTo>
                <a:lnTo>
                  <a:pt x="1586293" y="705422"/>
                </a:lnTo>
                <a:lnTo>
                  <a:pt x="936022" y="329946"/>
                </a:lnTo>
                <a:lnTo>
                  <a:pt x="285750" y="705422"/>
                </a:lnTo>
                <a:lnTo>
                  <a:pt x="285750" y="1456277"/>
                </a:lnTo>
                <a:close/>
              </a:path>
            </a:pathLst>
          </a:custGeom>
          <a:gradFill>
            <a:gsLst>
              <a:gs pos="0">
                <a:schemeClr val="accent2"/>
              </a:gs>
              <a:gs pos="100000">
                <a:schemeClr val="accent1"/>
              </a:gs>
            </a:gsLst>
            <a:lin ang="5400000" scaled="1"/>
          </a:gradFill>
          <a:ln w="9525" cap="flat">
            <a:noFill/>
            <a:prstDash val="solid"/>
            <a:miter/>
          </a:ln>
        </p:spPr>
        <p:txBody>
          <a:bodyPr rtlCol="0" anchor="ctr"/>
          <a:lstStyle/>
          <a:p>
            <a:endParaRPr lang="en-IN"/>
          </a:p>
        </p:txBody>
      </p:sp>
      <p:sp>
        <p:nvSpPr>
          <p:cNvPr id="93" name="Freeform: Shape 92">
            <a:extLst>
              <a:ext uri="{FF2B5EF4-FFF2-40B4-BE49-F238E27FC236}">
                <a16:creationId xmlns:a16="http://schemas.microsoft.com/office/drawing/2014/main" id="{A55545A2-10A3-8F77-CB73-FC1B9183C931}"/>
              </a:ext>
            </a:extLst>
          </p:cNvPr>
          <p:cNvSpPr/>
          <p:nvPr/>
        </p:nvSpPr>
        <p:spPr>
          <a:xfrm rot="337505" flipH="1">
            <a:off x="6844646" y="1568196"/>
            <a:ext cx="930914" cy="1074904"/>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bg1"/>
          </a:solidFill>
          <a:ln w="9525" cap="flat">
            <a:noFill/>
            <a:prstDash val="solid"/>
            <a:miter/>
          </a:ln>
          <a:effectLst>
            <a:innerShdw blurRad="596900">
              <a:prstClr val="black">
                <a:alpha val="26000"/>
              </a:prstClr>
            </a:innerShdw>
          </a:effectLst>
        </p:spPr>
        <p:txBody>
          <a:bodyPr rtlCol="0" anchor="ctr"/>
          <a:lstStyle/>
          <a:p>
            <a:endParaRPr lang="en-IN"/>
          </a:p>
        </p:txBody>
      </p:sp>
      <p:sp>
        <p:nvSpPr>
          <p:cNvPr id="95" name="Freeform: Shape 94">
            <a:extLst>
              <a:ext uri="{FF2B5EF4-FFF2-40B4-BE49-F238E27FC236}">
                <a16:creationId xmlns:a16="http://schemas.microsoft.com/office/drawing/2014/main" id="{76240CB1-3538-F124-69D3-2809483F73FB}"/>
              </a:ext>
            </a:extLst>
          </p:cNvPr>
          <p:cNvSpPr/>
          <p:nvPr/>
        </p:nvSpPr>
        <p:spPr>
          <a:xfrm rot="337505" flipH="1">
            <a:off x="6760800" y="1471383"/>
            <a:ext cx="1098606" cy="1268532"/>
          </a:xfrm>
          <a:custGeom>
            <a:avLst/>
            <a:gdLst>
              <a:gd name="connsiteX0" fmla="*/ 936022 w 1872043"/>
              <a:gd name="connsiteY0" fmla="*/ 2161604 h 2161603"/>
              <a:gd name="connsiteX1" fmla="*/ 0 w 1872043"/>
              <a:gd name="connsiteY1" fmla="*/ 1621250 h 2161603"/>
              <a:gd name="connsiteX2" fmla="*/ 0 w 1872043"/>
              <a:gd name="connsiteY2" fmla="*/ 540449 h 2161603"/>
              <a:gd name="connsiteX3" fmla="*/ 936022 w 1872043"/>
              <a:gd name="connsiteY3" fmla="*/ 0 h 2161603"/>
              <a:gd name="connsiteX4" fmla="*/ 1872043 w 1872043"/>
              <a:gd name="connsiteY4" fmla="*/ 540449 h 2161603"/>
              <a:gd name="connsiteX5" fmla="*/ 1872043 w 1872043"/>
              <a:gd name="connsiteY5" fmla="*/ 1621250 h 2161603"/>
              <a:gd name="connsiteX6" fmla="*/ 936022 w 1872043"/>
              <a:gd name="connsiteY6" fmla="*/ 2161604 h 2161603"/>
              <a:gd name="connsiteX7" fmla="*/ 285750 w 1872043"/>
              <a:gd name="connsiteY7" fmla="*/ 1456277 h 2161603"/>
              <a:gd name="connsiteX8" fmla="*/ 936022 w 1872043"/>
              <a:gd name="connsiteY8" fmla="*/ 1831753 h 2161603"/>
              <a:gd name="connsiteX9" fmla="*/ 1586293 w 1872043"/>
              <a:gd name="connsiteY9" fmla="*/ 1456277 h 2161603"/>
              <a:gd name="connsiteX10" fmla="*/ 1586293 w 1872043"/>
              <a:gd name="connsiteY10" fmla="*/ 705422 h 2161603"/>
              <a:gd name="connsiteX11" fmla="*/ 936022 w 1872043"/>
              <a:gd name="connsiteY11" fmla="*/ 329946 h 2161603"/>
              <a:gd name="connsiteX12" fmla="*/ 285750 w 1872043"/>
              <a:gd name="connsiteY12" fmla="*/ 705422 h 2161603"/>
              <a:gd name="connsiteX13" fmla="*/ 285750 w 1872043"/>
              <a:gd name="connsiteY13" fmla="*/ 1456277 h 2161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2043" h="2161603">
                <a:moveTo>
                  <a:pt x="936022" y="2161604"/>
                </a:moveTo>
                <a:lnTo>
                  <a:pt x="0" y="1621250"/>
                </a:lnTo>
                <a:lnTo>
                  <a:pt x="0" y="540449"/>
                </a:lnTo>
                <a:lnTo>
                  <a:pt x="936022" y="0"/>
                </a:lnTo>
                <a:lnTo>
                  <a:pt x="1872043" y="540449"/>
                </a:lnTo>
                <a:lnTo>
                  <a:pt x="1872043" y="1621250"/>
                </a:lnTo>
                <a:lnTo>
                  <a:pt x="936022" y="2161604"/>
                </a:lnTo>
                <a:close/>
                <a:moveTo>
                  <a:pt x="285750" y="1456277"/>
                </a:moveTo>
                <a:lnTo>
                  <a:pt x="936022" y="1831753"/>
                </a:lnTo>
                <a:lnTo>
                  <a:pt x="1586293" y="1456277"/>
                </a:lnTo>
                <a:lnTo>
                  <a:pt x="1586293" y="705422"/>
                </a:lnTo>
                <a:lnTo>
                  <a:pt x="936022" y="329946"/>
                </a:lnTo>
                <a:lnTo>
                  <a:pt x="285750" y="705422"/>
                </a:lnTo>
                <a:lnTo>
                  <a:pt x="285750" y="1456277"/>
                </a:lnTo>
                <a:close/>
              </a:path>
            </a:pathLst>
          </a:custGeom>
          <a:gradFill>
            <a:gsLst>
              <a:gs pos="0">
                <a:schemeClr val="accent2"/>
              </a:gs>
              <a:gs pos="100000">
                <a:schemeClr val="accent1"/>
              </a:gs>
            </a:gsLst>
            <a:lin ang="5400000" scaled="1"/>
          </a:gradFill>
          <a:ln w="9525" cap="flat">
            <a:noFill/>
            <a:prstDash val="solid"/>
            <a:miter/>
          </a:ln>
        </p:spPr>
        <p:txBody>
          <a:bodyPr rtlCol="0" anchor="ctr"/>
          <a:lstStyle/>
          <a:p>
            <a:endParaRPr lang="en-IN"/>
          </a:p>
        </p:txBody>
      </p:sp>
      <p:sp>
        <p:nvSpPr>
          <p:cNvPr id="89" name="Freeform: Shape 88">
            <a:extLst>
              <a:ext uri="{FF2B5EF4-FFF2-40B4-BE49-F238E27FC236}">
                <a16:creationId xmlns:a16="http://schemas.microsoft.com/office/drawing/2014/main" id="{DF1F328D-70A3-44FC-BAEB-4D49E76A3533}"/>
              </a:ext>
            </a:extLst>
          </p:cNvPr>
          <p:cNvSpPr/>
          <p:nvPr/>
        </p:nvSpPr>
        <p:spPr>
          <a:xfrm flipH="1">
            <a:off x="7716455" y="3250197"/>
            <a:ext cx="930914" cy="1074904"/>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bg1"/>
          </a:solidFill>
          <a:ln w="9525" cap="flat">
            <a:noFill/>
            <a:prstDash val="solid"/>
            <a:miter/>
          </a:ln>
          <a:effectLst>
            <a:innerShdw blurRad="596900">
              <a:prstClr val="black">
                <a:alpha val="26000"/>
              </a:prstClr>
            </a:innerShdw>
          </a:effectLst>
        </p:spPr>
        <p:txBody>
          <a:bodyPr rtlCol="0" anchor="ctr"/>
          <a:lstStyle/>
          <a:p>
            <a:endParaRPr lang="en-IN"/>
          </a:p>
        </p:txBody>
      </p:sp>
      <p:sp>
        <p:nvSpPr>
          <p:cNvPr id="91" name="Freeform: Shape 90">
            <a:extLst>
              <a:ext uri="{FF2B5EF4-FFF2-40B4-BE49-F238E27FC236}">
                <a16:creationId xmlns:a16="http://schemas.microsoft.com/office/drawing/2014/main" id="{AA11B2E4-C0AE-E277-3E18-F2BD0F442544}"/>
              </a:ext>
            </a:extLst>
          </p:cNvPr>
          <p:cNvSpPr/>
          <p:nvPr/>
        </p:nvSpPr>
        <p:spPr>
          <a:xfrm flipH="1">
            <a:off x="7632608" y="3153384"/>
            <a:ext cx="1098606" cy="1268532"/>
          </a:xfrm>
          <a:custGeom>
            <a:avLst/>
            <a:gdLst>
              <a:gd name="connsiteX0" fmla="*/ 936022 w 1872043"/>
              <a:gd name="connsiteY0" fmla="*/ 2161604 h 2161603"/>
              <a:gd name="connsiteX1" fmla="*/ 0 w 1872043"/>
              <a:gd name="connsiteY1" fmla="*/ 1621250 h 2161603"/>
              <a:gd name="connsiteX2" fmla="*/ 0 w 1872043"/>
              <a:gd name="connsiteY2" fmla="*/ 540449 h 2161603"/>
              <a:gd name="connsiteX3" fmla="*/ 936022 w 1872043"/>
              <a:gd name="connsiteY3" fmla="*/ 0 h 2161603"/>
              <a:gd name="connsiteX4" fmla="*/ 1872043 w 1872043"/>
              <a:gd name="connsiteY4" fmla="*/ 540449 h 2161603"/>
              <a:gd name="connsiteX5" fmla="*/ 1872043 w 1872043"/>
              <a:gd name="connsiteY5" fmla="*/ 1621250 h 2161603"/>
              <a:gd name="connsiteX6" fmla="*/ 936022 w 1872043"/>
              <a:gd name="connsiteY6" fmla="*/ 2161604 h 2161603"/>
              <a:gd name="connsiteX7" fmla="*/ 285750 w 1872043"/>
              <a:gd name="connsiteY7" fmla="*/ 1456277 h 2161603"/>
              <a:gd name="connsiteX8" fmla="*/ 936022 w 1872043"/>
              <a:gd name="connsiteY8" fmla="*/ 1831753 h 2161603"/>
              <a:gd name="connsiteX9" fmla="*/ 1586293 w 1872043"/>
              <a:gd name="connsiteY9" fmla="*/ 1456277 h 2161603"/>
              <a:gd name="connsiteX10" fmla="*/ 1586293 w 1872043"/>
              <a:gd name="connsiteY10" fmla="*/ 705422 h 2161603"/>
              <a:gd name="connsiteX11" fmla="*/ 936022 w 1872043"/>
              <a:gd name="connsiteY11" fmla="*/ 329946 h 2161603"/>
              <a:gd name="connsiteX12" fmla="*/ 285750 w 1872043"/>
              <a:gd name="connsiteY12" fmla="*/ 705422 h 2161603"/>
              <a:gd name="connsiteX13" fmla="*/ 285750 w 1872043"/>
              <a:gd name="connsiteY13" fmla="*/ 1456277 h 2161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2043" h="2161603">
                <a:moveTo>
                  <a:pt x="936022" y="2161604"/>
                </a:moveTo>
                <a:lnTo>
                  <a:pt x="0" y="1621250"/>
                </a:lnTo>
                <a:lnTo>
                  <a:pt x="0" y="540449"/>
                </a:lnTo>
                <a:lnTo>
                  <a:pt x="936022" y="0"/>
                </a:lnTo>
                <a:lnTo>
                  <a:pt x="1872043" y="540449"/>
                </a:lnTo>
                <a:lnTo>
                  <a:pt x="1872043" y="1621250"/>
                </a:lnTo>
                <a:lnTo>
                  <a:pt x="936022" y="2161604"/>
                </a:lnTo>
                <a:close/>
                <a:moveTo>
                  <a:pt x="285750" y="1456277"/>
                </a:moveTo>
                <a:lnTo>
                  <a:pt x="936022" y="1831753"/>
                </a:lnTo>
                <a:lnTo>
                  <a:pt x="1586293" y="1456277"/>
                </a:lnTo>
                <a:lnTo>
                  <a:pt x="1586293" y="705422"/>
                </a:lnTo>
                <a:lnTo>
                  <a:pt x="936022" y="329946"/>
                </a:lnTo>
                <a:lnTo>
                  <a:pt x="285750" y="705422"/>
                </a:lnTo>
                <a:lnTo>
                  <a:pt x="285750" y="1456277"/>
                </a:lnTo>
                <a:close/>
              </a:path>
            </a:pathLst>
          </a:custGeom>
          <a:gradFill>
            <a:gsLst>
              <a:gs pos="0">
                <a:schemeClr val="accent2"/>
              </a:gs>
              <a:gs pos="100000">
                <a:schemeClr val="accent1"/>
              </a:gs>
            </a:gsLst>
            <a:lin ang="5400000" scaled="1"/>
          </a:gradFill>
          <a:ln w="9525" cap="flat">
            <a:noFill/>
            <a:prstDash val="solid"/>
            <a:miter/>
          </a:ln>
        </p:spPr>
        <p:txBody>
          <a:bodyPr rtlCol="0" anchor="ctr"/>
          <a:lstStyle/>
          <a:p>
            <a:endParaRPr lang="en-IN"/>
          </a:p>
        </p:txBody>
      </p:sp>
      <p:sp>
        <p:nvSpPr>
          <p:cNvPr id="87" name="Freeform: Shape 86">
            <a:extLst>
              <a:ext uri="{FF2B5EF4-FFF2-40B4-BE49-F238E27FC236}">
                <a16:creationId xmlns:a16="http://schemas.microsoft.com/office/drawing/2014/main" id="{4B5F704D-088A-4D4B-4E45-B3A3BECC51EC}"/>
              </a:ext>
            </a:extLst>
          </p:cNvPr>
          <p:cNvSpPr/>
          <p:nvPr/>
        </p:nvSpPr>
        <p:spPr>
          <a:xfrm rot="21187948" flipH="1">
            <a:off x="6913467" y="4900299"/>
            <a:ext cx="930914" cy="1074904"/>
          </a:xfrm>
          <a:custGeom>
            <a:avLst/>
            <a:gdLst>
              <a:gd name="connsiteX0" fmla="*/ 1586293 w 1586293"/>
              <a:gd name="connsiteY0" fmla="*/ 1373791 h 1831657"/>
              <a:gd name="connsiteX1" fmla="*/ 1586293 w 1586293"/>
              <a:gd name="connsiteY1" fmla="*/ 457962 h 1831657"/>
              <a:gd name="connsiteX2" fmla="*/ 793147 w 1586293"/>
              <a:gd name="connsiteY2" fmla="*/ 0 h 1831657"/>
              <a:gd name="connsiteX3" fmla="*/ 0 w 1586293"/>
              <a:gd name="connsiteY3" fmla="*/ 457962 h 1831657"/>
              <a:gd name="connsiteX4" fmla="*/ 0 w 1586293"/>
              <a:gd name="connsiteY4" fmla="*/ 1373791 h 1831657"/>
              <a:gd name="connsiteX5" fmla="*/ 793147 w 1586293"/>
              <a:gd name="connsiteY5" fmla="*/ 1831658 h 18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93" h="1831657">
                <a:moveTo>
                  <a:pt x="1586293" y="1373791"/>
                </a:moveTo>
                <a:lnTo>
                  <a:pt x="1586293" y="457962"/>
                </a:lnTo>
                <a:lnTo>
                  <a:pt x="793147" y="0"/>
                </a:lnTo>
                <a:lnTo>
                  <a:pt x="0" y="457962"/>
                </a:lnTo>
                <a:lnTo>
                  <a:pt x="0" y="1373791"/>
                </a:lnTo>
                <a:lnTo>
                  <a:pt x="793147" y="1831658"/>
                </a:lnTo>
                <a:close/>
              </a:path>
            </a:pathLst>
          </a:custGeom>
          <a:solidFill>
            <a:schemeClr val="bg1"/>
          </a:solidFill>
          <a:ln w="9525" cap="flat">
            <a:noFill/>
            <a:prstDash val="solid"/>
            <a:miter/>
          </a:ln>
          <a:effectLst>
            <a:innerShdw blurRad="596900">
              <a:prstClr val="black">
                <a:alpha val="26000"/>
              </a:prstClr>
            </a:innerShdw>
          </a:effectLst>
        </p:spPr>
        <p:txBody>
          <a:bodyPr rtlCol="0" anchor="ctr"/>
          <a:lstStyle/>
          <a:p>
            <a:endParaRPr lang="en-IN"/>
          </a:p>
        </p:txBody>
      </p:sp>
      <p:sp>
        <p:nvSpPr>
          <p:cNvPr id="88" name="Freeform: Shape 87">
            <a:extLst>
              <a:ext uri="{FF2B5EF4-FFF2-40B4-BE49-F238E27FC236}">
                <a16:creationId xmlns:a16="http://schemas.microsoft.com/office/drawing/2014/main" id="{CB029F4F-AC24-9B3D-B7B0-0E2177749B86}"/>
              </a:ext>
            </a:extLst>
          </p:cNvPr>
          <p:cNvSpPr/>
          <p:nvPr/>
        </p:nvSpPr>
        <p:spPr>
          <a:xfrm rot="21187948" flipH="1">
            <a:off x="6829621" y="4803486"/>
            <a:ext cx="1098606" cy="1268532"/>
          </a:xfrm>
          <a:custGeom>
            <a:avLst/>
            <a:gdLst>
              <a:gd name="connsiteX0" fmla="*/ 936022 w 1872043"/>
              <a:gd name="connsiteY0" fmla="*/ 2161604 h 2161603"/>
              <a:gd name="connsiteX1" fmla="*/ 0 w 1872043"/>
              <a:gd name="connsiteY1" fmla="*/ 1621250 h 2161603"/>
              <a:gd name="connsiteX2" fmla="*/ 0 w 1872043"/>
              <a:gd name="connsiteY2" fmla="*/ 540449 h 2161603"/>
              <a:gd name="connsiteX3" fmla="*/ 936022 w 1872043"/>
              <a:gd name="connsiteY3" fmla="*/ 0 h 2161603"/>
              <a:gd name="connsiteX4" fmla="*/ 1872043 w 1872043"/>
              <a:gd name="connsiteY4" fmla="*/ 540449 h 2161603"/>
              <a:gd name="connsiteX5" fmla="*/ 1872043 w 1872043"/>
              <a:gd name="connsiteY5" fmla="*/ 1621250 h 2161603"/>
              <a:gd name="connsiteX6" fmla="*/ 936022 w 1872043"/>
              <a:gd name="connsiteY6" fmla="*/ 2161604 h 2161603"/>
              <a:gd name="connsiteX7" fmla="*/ 285750 w 1872043"/>
              <a:gd name="connsiteY7" fmla="*/ 1456277 h 2161603"/>
              <a:gd name="connsiteX8" fmla="*/ 936022 w 1872043"/>
              <a:gd name="connsiteY8" fmla="*/ 1831753 h 2161603"/>
              <a:gd name="connsiteX9" fmla="*/ 1586293 w 1872043"/>
              <a:gd name="connsiteY9" fmla="*/ 1456277 h 2161603"/>
              <a:gd name="connsiteX10" fmla="*/ 1586293 w 1872043"/>
              <a:gd name="connsiteY10" fmla="*/ 705422 h 2161603"/>
              <a:gd name="connsiteX11" fmla="*/ 936022 w 1872043"/>
              <a:gd name="connsiteY11" fmla="*/ 329946 h 2161603"/>
              <a:gd name="connsiteX12" fmla="*/ 285750 w 1872043"/>
              <a:gd name="connsiteY12" fmla="*/ 705422 h 2161603"/>
              <a:gd name="connsiteX13" fmla="*/ 285750 w 1872043"/>
              <a:gd name="connsiteY13" fmla="*/ 1456277 h 2161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2043" h="2161603">
                <a:moveTo>
                  <a:pt x="936022" y="2161604"/>
                </a:moveTo>
                <a:lnTo>
                  <a:pt x="0" y="1621250"/>
                </a:lnTo>
                <a:lnTo>
                  <a:pt x="0" y="540449"/>
                </a:lnTo>
                <a:lnTo>
                  <a:pt x="936022" y="0"/>
                </a:lnTo>
                <a:lnTo>
                  <a:pt x="1872043" y="540449"/>
                </a:lnTo>
                <a:lnTo>
                  <a:pt x="1872043" y="1621250"/>
                </a:lnTo>
                <a:lnTo>
                  <a:pt x="936022" y="2161604"/>
                </a:lnTo>
                <a:close/>
                <a:moveTo>
                  <a:pt x="285750" y="1456277"/>
                </a:moveTo>
                <a:lnTo>
                  <a:pt x="936022" y="1831753"/>
                </a:lnTo>
                <a:lnTo>
                  <a:pt x="1586293" y="1456277"/>
                </a:lnTo>
                <a:lnTo>
                  <a:pt x="1586293" y="705422"/>
                </a:lnTo>
                <a:lnTo>
                  <a:pt x="936022" y="329946"/>
                </a:lnTo>
                <a:lnTo>
                  <a:pt x="285750" y="705422"/>
                </a:lnTo>
                <a:lnTo>
                  <a:pt x="285750" y="1456277"/>
                </a:lnTo>
                <a:close/>
              </a:path>
            </a:pathLst>
          </a:custGeom>
          <a:gradFill>
            <a:gsLst>
              <a:gs pos="0">
                <a:schemeClr val="accent2"/>
              </a:gs>
              <a:gs pos="100000">
                <a:schemeClr val="accent1"/>
              </a:gs>
            </a:gsLst>
            <a:lin ang="5400000" scaled="1"/>
          </a:gradFill>
          <a:ln w="9525" cap="flat">
            <a:noFill/>
            <a:prstDash val="solid"/>
            <a:miter/>
          </a:ln>
        </p:spPr>
        <p:txBody>
          <a:bodyPr rtlCol="0" anchor="ctr"/>
          <a:lstStyle/>
          <a:p>
            <a:endParaRPr lang="en-IN"/>
          </a:p>
        </p:txBody>
      </p:sp>
      <p:sp>
        <p:nvSpPr>
          <p:cNvPr id="20" name="TextBox 19">
            <a:extLst>
              <a:ext uri="{FF2B5EF4-FFF2-40B4-BE49-F238E27FC236}">
                <a16:creationId xmlns:a16="http://schemas.microsoft.com/office/drawing/2014/main" id="{B2843804-25DD-02D9-6A25-E6E15FD10119}"/>
              </a:ext>
            </a:extLst>
          </p:cNvPr>
          <p:cNvSpPr txBox="1"/>
          <p:nvPr/>
        </p:nvSpPr>
        <p:spPr>
          <a:xfrm>
            <a:off x="7046931" y="1851780"/>
            <a:ext cx="518091" cy="461665"/>
          </a:xfrm>
          <a:prstGeom prst="rect">
            <a:avLst/>
          </a:prstGeom>
          <a:noFill/>
        </p:spPr>
        <p:txBody>
          <a:bodyPr wrap="square" lIns="0" tIns="0" rIns="0" bIns="0" rtlCol="0" anchor="ctr">
            <a:noAutofit/>
          </a:bodyPr>
          <a:lstStyle/>
          <a:p>
            <a:pPr algn="ctr"/>
            <a:r>
              <a:rPr lang="en-IN" b="1" dirty="0">
                <a:solidFill>
                  <a:schemeClr val="tx1">
                    <a:lumMod val="85000"/>
                    <a:lumOff val="15000"/>
                  </a:schemeClr>
                </a:solidFill>
              </a:rPr>
              <a:t>01</a:t>
            </a:r>
          </a:p>
        </p:txBody>
      </p:sp>
      <p:sp>
        <p:nvSpPr>
          <p:cNvPr id="105" name="TextBox 104">
            <a:extLst>
              <a:ext uri="{FF2B5EF4-FFF2-40B4-BE49-F238E27FC236}">
                <a16:creationId xmlns:a16="http://schemas.microsoft.com/office/drawing/2014/main" id="{0643DADF-4A7D-FC97-9D2A-B6D820FEFB4F}"/>
              </a:ext>
            </a:extLst>
          </p:cNvPr>
          <p:cNvSpPr txBox="1"/>
          <p:nvPr/>
        </p:nvSpPr>
        <p:spPr>
          <a:xfrm>
            <a:off x="7921225" y="3568285"/>
            <a:ext cx="518091" cy="461665"/>
          </a:xfrm>
          <a:prstGeom prst="rect">
            <a:avLst/>
          </a:prstGeom>
          <a:noFill/>
        </p:spPr>
        <p:txBody>
          <a:bodyPr wrap="square" lIns="0" tIns="0" rIns="0" bIns="0" rtlCol="0" anchor="ctr">
            <a:noAutofit/>
          </a:bodyPr>
          <a:lstStyle/>
          <a:p>
            <a:pPr algn="ctr"/>
            <a:r>
              <a:rPr lang="en-IN" b="1" dirty="0">
                <a:solidFill>
                  <a:schemeClr val="tx1">
                    <a:lumMod val="85000"/>
                    <a:lumOff val="15000"/>
                  </a:schemeClr>
                </a:solidFill>
              </a:rPr>
              <a:t>02</a:t>
            </a:r>
          </a:p>
        </p:txBody>
      </p:sp>
      <p:sp>
        <p:nvSpPr>
          <p:cNvPr id="106" name="TextBox 105">
            <a:extLst>
              <a:ext uri="{FF2B5EF4-FFF2-40B4-BE49-F238E27FC236}">
                <a16:creationId xmlns:a16="http://schemas.microsoft.com/office/drawing/2014/main" id="{105E72CE-ADFB-480D-3FC5-24C55CE8BDD0}"/>
              </a:ext>
            </a:extLst>
          </p:cNvPr>
          <p:cNvSpPr txBox="1"/>
          <p:nvPr/>
        </p:nvSpPr>
        <p:spPr>
          <a:xfrm>
            <a:off x="7119120" y="5196559"/>
            <a:ext cx="518091" cy="461665"/>
          </a:xfrm>
          <a:prstGeom prst="rect">
            <a:avLst/>
          </a:prstGeom>
          <a:noFill/>
        </p:spPr>
        <p:txBody>
          <a:bodyPr wrap="square" lIns="0" tIns="0" rIns="0" bIns="0" rtlCol="0" anchor="ctr">
            <a:noAutofit/>
          </a:bodyPr>
          <a:lstStyle/>
          <a:p>
            <a:pPr algn="ctr"/>
            <a:r>
              <a:rPr lang="en-IN" b="1" dirty="0">
                <a:solidFill>
                  <a:schemeClr val="tx1">
                    <a:lumMod val="85000"/>
                    <a:lumOff val="15000"/>
                  </a:schemeClr>
                </a:solidFill>
              </a:rPr>
              <a:t>03</a:t>
            </a:r>
          </a:p>
        </p:txBody>
      </p:sp>
      <p:sp>
        <p:nvSpPr>
          <p:cNvPr id="107" name="TextBox 106">
            <a:extLst>
              <a:ext uri="{FF2B5EF4-FFF2-40B4-BE49-F238E27FC236}">
                <a16:creationId xmlns:a16="http://schemas.microsoft.com/office/drawing/2014/main" id="{1E2F2B49-E7F3-E816-8C1C-747C4CF61D95}"/>
              </a:ext>
            </a:extLst>
          </p:cNvPr>
          <p:cNvSpPr txBox="1"/>
          <p:nvPr/>
        </p:nvSpPr>
        <p:spPr>
          <a:xfrm>
            <a:off x="4616552" y="1851780"/>
            <a:ext cx="518091" cy="461665"/>
          </a:xfrm>
          <a:prstGeom prst="rect">
            <a:avLst/>
          </a:prstGeom>
          <a:noFill/>
        </p:spPr>
        <p:txBody>
          <a:bodyPr wrap="square" lIns="0" tIns="0" rIns="0" bIns="0" rtlCol="0" anchor="ctr">
            <a:noAutofit/>
          </a:bodyPr>
          <a:lstStyle/>
          <a:p>
            <a:pPr algn="ctr"/>
            <a:r>
              <a:rPr lang="en-IN" b="1" dirty="0">
                <a:solidFill>
                  <a:schemeClr val="tx1">
                    <a:lumMod val="85000"/>
                    <a:lumOff val="15000"/>
                  </a:schemeClr>
                </a:solidFill>
              </a:rPr>
              <a:t>06</a:t>
            </a:r>
          </a:p>
        </p:txBody>
      </p:sp>
      <p:sp>
        <p:nvSpPr>
          <p:cNvPr id="108" name="TextBox 107">
            <a:extLst>
              <a:ext uri="{FF2B5EF4-FFF2-40B4-BE49-F238E27FC236}">
                <a16:creationId xmlns:a16="http://schemas.microsoft.com/office/drawing/2014/main" id="{7BCA2734-0741-BD30-D460-B1F35F40AD43}"/>
              </a:ext>
            </a:extLst>
          </p:cNvPr>
          <p:cNvSpPr txBox="1"/>
          <p:nvPr/>
        </p:nvSpPr>
        <p:spPr>
          <a:xfrm>
            <a:off x="3742257" y="3568285"/>
            <a:ext cx="518091" cy="461665"/>
          </a:xfrm>
          <a:prstGeom prst="rect">
            <a:avLst/>
          </a:prstGeom>
          <a:noFill/>
        </p:spPr>
        <p:txBody>
          <a:bodyPr wrap="square" lIns="0" tIns="0" rIns="0" bIns="0" rtlCol="0" anchor="ctr">
            <a:noAutofit/>
          </a:bodyPr>
          <a:lstStyle/>
          <a:p>
            <a:pPr algn="ctr"/>
            <a:r>
              <a:rPr lang="en-IN" b="1" dirty="0">
                <a:solidFill>
                  <a:schemeClr val="tx1">
                    <a:lumMod val="85000"/>
                    <a:lumOff val="15000"/>
                  </a:schemeClr>
                </a:solidFill>
              </a:rPr>
              <a:t>05</a:t>
            </a:r>
          </a:p>
        </p:txBody>
      </p:sp>
      <p:sp>
        <p:nvSpPr>
          <p:cNvPr id="109" name="TextBox 108">
            <a:extLst>
              <a:ext uri="{FF2B5EF4-FFF2-40B4-BE49-F238E27FC236}">
                <a16:creationId xmlns:a16="http://schemas.microsoft.com/office/drawing/2014/main" id="{9749E8FD-228B-FA20-A9CF-56E850B4F645}"/>
              </a:ext>
            </a:extLst>
          </p:cNvPr>
          <p:cNvSpPr txBox="1"/>
          <p:nvPr/>
        </p:nvSpPr>
        <p:spPr>
          <a:xfrm>
            <a:off x="4544362" y="5196559"/>
            <a:ext cx="518091" cy="461665"/>
          </a:xfrm>
          <a:prstGeom prst="rect">
            <a:avLst/>
          </a:prstGeom>
          <a:noFill/>
        </p:spPr>
        <p:txBody>
          <a:bodyPr wrap="square" lIns="0" tIns="0" rIns="0" bIns="0" rtlCol="0" anchor="ctr">
            <a:noAutofit/>
          </a:bodyPr>
          <a:lstStyle/>
          <a:p>
            <a:pPr algn="ctr"/>
            <a:r>
              <a:rPr lang="en-IN" b="1" dirty="0">
                <a:solidFill>
                  <a:schemeClr val="tx1">
                    <a:lumMod val="85000"/>
                    <a:lumOff val="15000"/>
                  </a:schemeClr>
                </a:solidFill>
              </a:rPr>
              <a:t>04</a:t>
            </a:r>
          </a:p>
        </p:txBody>
      </p:sp>
      <p:sp>
        <p:nvSpPr>
          <p:cNvPr id="112" name="Rectangle 111">
            <a:extLst>
              <a:ext uri="{FF2B5EF4-FFF2-40B4-BE49-F238E27FC236}">
                <a16:creationId xmlns:a16="http://schemas.microsoft.com/office/drawing/2014/main" id="{4DCC6762-37B6-16F0-2134-95E16CA573A6}"/>
              </a:ext>
            </a:extLst>
          </p:cNvPr>
          <p:cNvSpPr/>
          <p:nvPr/>
        </p:nvSpPr>
        <p:spPr>
          <a:xfrm>
            <a:off x="8393965" y="1848418"/>
            <a:ext cx="2121395" cy="480537"/>
          </a:xfrm>
          <a:prstGeom prst="rect">
            <a:avLst/>
          </a:prstGeom>
        </p:spPr>
        <p:txBody>
          <a:bodyPr wrap="square" lIns="0" tIns="0" rIns="0" bIns="0" anchor="t">
            <a:noAutofit/>
          </a:bodyPr>
          <a:lstStyle/>
          <a:p>
            <a:r>
              <a:rPr lang="en-IN" sz="1400" dirty="0">
                <a:solidFill>
                  <a:schemeClr val="tx1">
                    <a:lumMod val="75000"/>
                    <a:lumOff val="25000"/>
                  </a:schemeClr>
                </a:solidFill>
                <a:ea typeface="Open Sans" panose="020B0606030504020204" pitchFamily="34" charset="0"/>
                <a:cs typeface="Open Sans" panose="020B0606030504020204" pitchFamily="34" charset="0"/>
              </a:rPr>
              <a:t>This is a sample text. Insert your desired text here. </a:t>
            </a:r>
          </a:p>
        </p:txBody>
      </p:sp>
      <p:sp>
        <p:nvSpPr>
          <p:cNvPr id="113" name="Rectangle 112">
            <a:extLst>
              <a:ext uri="{FF2B5EF4-FFF2-40B4-BE49-F238E27FC236}">
                <a16:creationId xmlns:a16="http://schemas.microsoft.com/office/drawing/2014/main" id="{72908926-F2EA-5E82-9816-9E38053E61F2}"/>
              </a:ext>
            </a:extLst>
          </p:cNvPr>
          <p:cNvSpPr/>
          <p:nvPr/>
        </p:nvSpPr>
        <p:spPr>
          <a:xfrm>
            <a:off x="8393965" y="1412776"/>
            <a:ext cx="2121395" cy="344414"/>
          </a:xfrm>
          <a:prstGeom prst="rect">
            <a:avLst/>
          </a:prstGeom>
        </p:spPr>
        <p:txBody>
          <a:bodyPr wrap="square" lIns="0" tIns="0" rIns="0" bIns="0" anchor="b">
            <a:noAutofit/>
          </a:bodyPr>
          <a:lstStyle/>
          <a:p>
            <a:r>
              <a:rPr lang="en-IN" sz="2000" b="1" dirty="0">
                <a:solidFill>
                  <a:schemeClr val="tx1">
                    <a:lumMod val="75000"/>
                    <a:lumOff val="25000"/>
                  </a:schemeClr>
                </a:solidFill>
                <a:ea typeface="Open Sans" panose="020B0606030504020204" pitchFamily="34" charset="0"/>
                <a:cs typeface="Open Sans" panose="020B0606030504020204" pitchFamily="34" charset="0"/>
              </a:rPr>
              <a:t>Placeholder</a:t>
            </a:r>
          </a:p>
        </p:txBody>
      </p:sp>
      <p:sp>
        <p:nvSpPr>
          <p:cNvPr id="115" name="Rectangle 114">
            <a:extLst>
              <a:ext uri="{FF2B5EF4-FFF2-40B4-BE49-F238E27FC236}">
                <a16:creationId xmlns:a16="http://schemas.microsoft.com/office/drawing/2014/main" id="{C59E54A3-A09C-A20F-AA90-572C7D5F8E80}"/>
              </a:ext>
            </a:extLst>
          </p:cNvPr>
          <p:cNvSpPr/>
          <p:nvPr/>
        </p:nvSpPr>
        <p:spPr>
          <a:xfrm>
            <a:off x="1676642" y="1848418"/>
            <a:ext cx="2121395" cy="480537"/>
          </a:xfrm>
          <a:prstGeom prst="rect">
            <a:avLst/>
          </a:prstGeom>
        </p:spPr>
        <p:txBody>
          <a:bodyPr wrap="square" lIns="0" tIns="0" rIns="0" bIns="0" anchor="t">
            <a:noAutofit/>
          </a:bodyPr>
          <a:lstStyle/>
          <a:p>
            <a:pPr algn="r"/>
            <a:r>
              <a:rPr lang="en-IN" sz="1400" dirty="0">
                <a:solidFill>
                  <a:schemeClr val="tx1">
                    <a:lumMod val="75000"/>
                    <a:lumOff val="25000"/>
                  </a:schemeClr>
                </a:solidFill>
                <a:ea typeface="Open Sans" panose="020B0606030504020204" pitchFamily="34" charset="0"/>
                <a:cs typeface="Open Sans" panose="020B0606030504020204" pitchFamily="34" charset="0"/>
              </a:rPr>
              <a:t>This is a sample text. Insert your desired text here. </a:t>
            </a:r>
          </a:p>
        </p:txBody>
      </p:sp>
      <p:sp>
        <p:nvSpPr>
          <p:cNvPr id="116" name="Rectangle 115">
            <a:extLst>
              <a:ext uri="{FF2B5EF4-FFF2-40B4-BE49-F238E27FC236}">
                <a16:creationId xmlns:a16="http://schemas.microsoft.com/office/drawing/2014/main" id="{62DB9DA3-AB8F-0687-7E87-19A73F8C0EA1}"/>
              </a:ext>
            </a:extLst>
          </p:cNvPr>
          <p:cNvSpPr/>
          <p:nvPr/>
        </p:nvSpPr>
        <p:spPr>
          <a:xfrm>
            <a:off x="1676642" y="1412776"/>
            <a:ext cx="2121395" cy="344414"/>
          </a:xfrm>
          <a:prstGeom prst="rect">
            <a:avLst/>
          </a:prstGeom>
        </p:spPr>
        <p:txBody>
          <a:bodyPr wrap="square" lIns="0" tIns="0" rIns="0" bIns="0" anchor="b">
            <a:noAutofit/>
          </a:bodyPr>
          <a:lstStyle/>
          <a:p>
            <a:pPr algn="r"/>
            <a:r>
              <a:rPr lang="en-IN" sz="2000" b="1" dirty="0">
                <a:solidFill>
                  <a:schemeClr val="tx1">
                    <a:lumMod val="75000"/>
                    <a:lumOff val="25000"/>
                  </a:schemeClr>
                </a:solidFill>
                <a:ea typeface="Open Sans" panose="020B0606030504020204" pitchFamily="34" charset="0"/>
                <a:cs typeface="Open Sans" panose="020B0606030504020204" pitchFamily="34" charset="0"/>
              </a:rPr>
              <a:t>Placeholder</a:t>
            </a:r>
          </a:p>
        </p:txBody>
      </p:sp>
      <p:sp>
        <p:nvSpPr>
          <p:cNvPr id="118" name="Rectangle 117">
            <a:extLst>
              <a:ext uri="{FF2B5EF4-FFF2-40B4-BE49-F238E27FC236}">
                <a16:creationId xmlns:a16="http://schemas.microsoft.com/office/drawing/2014/main" id="{7396AD91-AEBE-6327-D0AF-60DE9D95671A}"/>
              </a:ext>
            </a:extLst>
          </p:cNvPr>
          <p:cNvSpPr/>
          <p:nvPr/>
        </p:nvSpPr>
        <p:spPr>
          <a:xfrm>
            <a:off x="8393965" y="5470849"/>
            <a:ext cx="2121395" cy="480537"/>
          </a:xfrm>
          <a:prstGeom prst="rect">
            <a:avLst/>
          </a:prstGeom>
        </p:spPr>
        <p:txBody>
          <a:bodyPr wrap="square" lIns="0" tIns="0" rIns="0" bIns="0" anchor="t">
            <a:noAutofit/>
          </a:bodyPr>
          <a:lstStyle/>
          <a:p>
            <a:r>
              <a:rPr lang="en-IN" sz="1400" dirty="0">
                <a:solidFill>
                  <a:schemeClr val="tx1">
                    <a:lumMod val="75000"/>
                    <a:lumOff val="25000"/>
                  </a:schemeClr>
                </a:solidFill>
                <a:ea typeface="Open Sans" panose="020B0606030504020204" pitchFamily="34" charset="0"/>
                <a:cs typeface="Open Sans" panose="020B0606030504020204" pitchFamily="34" charset="0"/>
              </a:rPr>
              <a:t>This is a sample text. Insert your desired text here. </a:t>
            </a:r>
          </a:p>
        </p:txBody>
      </p:sp>
      <p:sp>
        <p:nvSpPr>
          <p:cNvPr id="119" name="Rectangle 118">
            <a:extLst>
              <a:ext uri="{FF2B5EF4-FFF2-40B4-BE49-F238E27FC236}">
                <a16:creationId xmlns:a16="http://schemas.microsoft.com/office/drawing/2014/main" id="{E3CD6734-32F8-6D20-79DB-73A76A1903D3}"/>
              </a:ext>
            </a:extLst>
          </p:cNvPr>
          <p:cNvSpPr/>
          <p:nvPr/>
        </p:nvSpPr>
        <p:spPr>
          <a:xfrm>
            <a:off x="8393965" y="5035207"/>
            <a:ext cx="2121395" cy="344414"/>
          </a:xfrm>
          <a:prstGeom prst="rect">
            <a:avLst/>
          </a:prstGeom>
        </p:spPr>
        <p:txBody>
          <a:bodyPr wrap="square" lIns="0" tIns="0" rIns="0" bIns="0" anchor="b">
            <a:noAutofit/>
          </a:bodyPr>
          <a:lstStyle/>
          <a:p>
            <a:r>
              <a:rPr lang="en-IN" sz="2000" b="1" dirty="0">
                <a:solidFill>
                  <a:schemeClr val="tx1">
                    <a:lumMod val="75000"/>
                    <a:lumOff val="25000"/>
                  </a:schemeClr>
                </a:solidFill>
                <a:ea typeface="Open Sans" panose="020B0606030504020204" pitchFamily="34" charset="0"/>
                <a:cs typeface="Open Sans" panose="020B0606030504020204" pitchFamily="34" charset="0"/>
              </a:rPr>
              <a:t>Placeholder</a:t>
            </a:r>
          </a:p>
        </p:txBody>
      </p:sp>
      <p:sp>
        <p:nvSpPr>
          <p:cNvPr id="121" name="Rectangle 120">
            <a:extLst>
              <a:ext uri="{FF2B5EF4-FFF2-40B4-BE49-F238E27FC236}">
                <a16:creationId xmlns:a16="http://schemas.microsoft.com/office/drawing/2014/main" id="{04710635-A86B-2747-4329-754E9E631E3F}"/>
              </a:ext>
            </a:extLst>
          </p:cNvPr>
          <p:cNvSpPr/>
          <p:nvPr/>
        </p:nvSpPr>
        <p:spPr>
          <a:xfrm>
            <a:off x="1676642" y="5470849"/>
            <a:ext cx="2121395" cy="480537"/>
          </a:xfrm>
          <a:prstGeom prst="rect">
            <a:avLst/>
          </a:prstGeom>
        </p:spPr>
        <p:txBody>
          <a:bodyPr wrap="square" lIns="0" tIns="0" rIns="0" bIns="0" anchor="t">
            <a:noAutofit/>
          </a:bodyPr>
          <a:lstStyle/>
          <a:p>
            <a:pPr algn="r"/>
            <a:r>
              <a:rPr lang="en-IN" sz="1400" dirty="0">
                <a:solidFill>
                  <a:schemeClr val="tx1">
                    <a:lumMod val="75000"/>
                    <a:lumOff val="25000"/>
                  </a:schemeClr>
                </a:solidFill>
                <a:ea typeface="Open Sans" panose="020B0606030504020204" pitchFamily="34" charset="0"/>
                <a:cs typeface="Open Sans" panose="020B0606030504020204" pitchFamily="34" charset="0"/>
              </a:rPr>
              <a:t>This is a sample text. Insert your desired text here. </a:t>
            </a:r>
          </a:p>
        </p:txBody>
      </p:sp>
      <p:sp>
        <p:nvSpPr>
          <p:cNvPr id="122" name="Rectangle 121">
            <a:extLst>
              <a:ext uri="{FF2B5EF4-FFF2-40B4-BE49-F238E27FC236}">
                <a16:creationId xmlns:a16="http://schemas.microsoft.com/office/drawing/2014/main" id="{726C1C3F-54A3-4634-602F-2EC71FBFF664}"/>
              </a:ext>
            </a:extLst>
          </p:cNvPr>
          <p:cNvSpPr/>
          <p:nvPr/>
        </p:nvSpPr>
        <p:spPr>
          <a:xfrm>
            <a:off x="1676642" y="5035207"/>
            <a:ext cx="2121395" cy="344414"/>
          </a:xfrm>
          <a:prstGeom prst="rect">
            <a:avLst/>
          </a:prstGeom>
        </p:spPr>
        <p:txBody>
          <a:bodyPr wrap="square" lIns="0" tIns="0" rIns="0" bIns="0" anchor="b">
            <a:noAutofit/>
          </a:bodyPr>
          <a:lstStyle/>
          <a:p>
            <a:pPr algn="r"/>
            <a:r>
              <a:rPr lang="en-IN" sz="2000" b="1" dirty="0">
                <a:solidFill>
                  <a:schemeClr val="tx1">
                    <a:lumMod val="75000"/>
                    <a:lumOff val="25000"/>
                  </a:schemeClr>
                </a:solidFill>
                <a:ea typeface="Open Sans" panose="020B0606030504020204" pitchFamily="34" charset="0"/>
                <a:cs typeface="Open Sans" panose="020B0606030504020204" pitchFamily="34" charset="0"/>
              </a:rPr>
              <a:t>Placeholder</a:t>
            </a:r>
          </a:p>
        </p:txBody>
      </p:sp>
      <p:sp>
        <p:nvSpPr>
          <p:cNvPr id="124" name="Rectangle 123">
            <a:extLst>
              <a:ext uri="{FF2B5EF4-FFF2-40B4-BE49-F238E27FC236}">
                <a16:creationId xmlns:a16="http://schemas.microsoft.com/office/drawing/2014/main" id="{3E074249-D0CE-0DD9-4953-51C1435C572F}"/>
              </a:ext>
            </a:extLst>
          </p:cNvPr>
          <p:cNvSpPr/>
          <p:nvPr/>
        </p:nvSpPr>
        <p:spPr>
          <a:xfrm>
            <a:off x="9167688" y="3782726"/>
            <a:ext cx="2121395" cy="480537"/>
          </a:xfrm>
          <a:prstGeom prst="rect">
            <a:avLst/>
          </a:prstGeom>
        </p:spPr>
        <p:txBody>
          <a:bodyPr wrap="square" lIns="0" tIns="0" rIns="0" bIns="0" anchor="t">
            <a:noAutofit/>
          </a:bodyPr>
          <a:lstStyle/>
          <a:p>
            <a:r>
              <a:rPr lang="en-IN" sz="1400" dirty="0">
                <a:solidFill>
                  <a:schemeClr val="tx1">
                    <a:lumMod val="75000"/>
                    <a:lumOff val="25000"/>
                  </a:schemeClr>
                </a:solidFill>
                <a:ea typeface="Open Sans" panose="020B0606030504020204" pitchFamily="34" charset="0"/>
                <a:cs typeface="Open Sans" panose="020B0606030504020204" pitchFamily="34" charset="0"/>
              </a:rPr>
              <a:t>This is a sample text. Insert your desired text here. </a:t>
            </a:r>
          </a:p>
        </p:txBody>
      </p:sp>
      <p:sp>
        <p:nvSpPr>
          <p:cNvPr id="125" name="Rectangle 124">
            <a:extLst>
              <a:ext uri="{FF2B5EF4-FFF2-40B4-BE49-F238E27FC236}">
                <a16:creationId xmlns:a16="http://schemas.microsoft.com/office/drawing/2014/main" id="{A83EAC5E-14BC-A9DB-8BC1-D9C9904F3CFB}"/>
              </a:ext>
            </a:extLst>
          </p:cNvPr>
          <p:cNvSpPr/>
          <p:nvPr/>
        </p:nvSpPr>
        <p:spPr>
          <a:xfrm>
            <a:off x="9167688" y="3347084"/>
            <a:ext cx="2121395" cy="344414"/>
          </a:xfrm>
          <a:prstGeom prst="rect">
            <a:avLst/>
          </a:prstGeom>
        </p:spPr>
        <p:txBody>
          <a:bodyPr wrap="square" lIns="0" tIns="0" rIns="0" bIns="0" anchor="b">
            <a:noAutofit/>
          </a:bodyPr>
          <a:lstStyle/>
          <a:p>
            <a:r>
              <a:rPr lang="en-IN" sz="2000" b="1" dirty="0">
                <a:solidFill>
                  <a:schemeClr val="tx1">
                    <a:lumMod val="75000"/>
                    <a:lumOff val="25000"/>
                  </a:schemeClr>
                </a:solidFill>
                <a:ea typeface="Open Sans" panose="020B0606030504020204" pitchFamily="34" charset="0"/>
                <a:cs typeface="Open Sans" panose="020B0606030504020204" pitchFamily="34" charset="0"/>
              </a:rPr>
              <a:t>Placeholder</a:t>
            </a:r>
          </a:p>
        </p:txBody>
      </p:sp>
      <p:sp>
        <p:nvSpPr>
          <p:cNvPr id="127" name="Rectangle 126">
            <a:extLst>
              <a:ext uri="{FF2B5EF4-FFF2-40B4-BE49-F238E27FC236}">
                <a16:creationId xmlns:a16="http://schemas.microsoft.com/office/drawing/2014/main" id="{1B2BB5FC-0385-E6C3-C315-9CEF4F427137}"/>
              </a:ext>
            </a:extLst>
          </p:cNvPr>
          <p:cNvSpPr/>
          <p:nvPr/>
        </p:nvSpPr>
        <p:spPr>
          <a:xfrm>
            <a:off x="902919" y="3782726"/>
            <a:ext cx="2121395" cy="480537"/>
          </a:xfrm>
          <a:prstGeom prst="rect">
            <a:avLst/>
          </a:prstGeom>
        </p:spPr>
        <p:txBody>
          <a:bodyPr wrap="square" lIns="0" tIns="0" rIns="0" bIns="0" anchor="t">
            <a:noAutofit/>
          </a:bodyPr>
          <a:lstStyle/>
          <a:p>
            <a:pPr algn="r"/>
            <a:r>
              <a:rPr lang="en-IN" sz="1400" dirty="0">
                <a:solidFill>
                  <a:schemeClr val="tx1">
                    <a:lumMod val="75000"/>
                    <a:lumOff val="25000"/>
                  </a:schemeClr>
                </a:solidFill>
                <a:ea typeface="Open Sans" panose="020B0606030504020204" pitchFamily="34" charset="0"/>
                <a:cs typeface="Open Sans" panose="020B0606030504020204" pitchFamily="34" charset="0"/>
              </a:rPr>
              <a:t>This is a sample text. Insert your desired text here. </a:t>
            </a:r>
          </a:p>
        </p:txBody>
      </p:sp>
      <p:sp>
        <p:nvSpPr>
          <p:cNvPr id="128" name="Rectangle 127">
            <a:extLst>
              <a:ext uri="{FF2B5EF4-FFF2-40B4-BE49-F238E27FC236}">
                <a16:creationId xmlns:a16="http://schemas.microsoft.com/office/drawing/2014/main" id="{0ABA0EE3-C53A-2DEC-0E5C-2D2669E47376}"/>
              </a:ext>
            </a:extLst>
          </p:cNvPr>
          <p:cNvSpPr/>
          <p:nvPr/>
        </p:nvSpPr>
        <p:spPr>
          <a:xfrm>
            <a:off x="902919" y="3347084"/>
            <a:ext cx="2121395" cy="344414"/>
          </a:xfrm>
          <a:prstGeom prst="rect">
            <a:avLst/>
          </a:prstGeom>
        </p:spPr>
        <p:txBody>
          <a:bodyPr wrap="square" lIns="0" tIns="0" rIns="0" bIns="0" anchor="b">
            <a:noAutofit/>
          </a:bodyPr>
          <a:lstStyle/>
          <a:p>
            <a:pPr algn="r"/>
            <a:r>
              <a:rPr lang="en-IN" sz="2000" b="1" dirty="0">
                <a:solidFill>
                  <a:schemeClr val="tx1">
                    <a:lumMod val="75000"/>
                    <a:lumOff val="25000"/>
                  </a:schemeClr>
                </a:solidFill>
                <a:ea typeface="Open Sans" panose="020B0606030504020204" pitchFamily="34" charset="0"/>
                <a:cs typeface="Open Sans" panose="020B0606030504020204" pitchFamily="34" charset="0"/>
              </a:rPr>
              <a:t>Placeholder</a:t>
            </a:r>
          </a:p>
        </p:txBody>
      </p:sp>
      <p:grpSp>
        <p:nvGrpSpPr>
          <p:cNvPr id="52" name="Graphic 24" descr="Users outline">
            <a:extLst>
              <a:ext uri="{FF2B5EF4-FFF2-40B4-BE49-F238E27FC236}">
                <a16:creationId xmlns:a16="http://schemas.microsoft.com/office/drawing/2014/main" id="{C36B2B3E-7555-E38D-BE67-11928A8492FE}"/>
              </a:ext>
            </a:extLst>
          </p:cNvPr>
          <p:cNvGrpSpPr/>
          <p:nvPr/>
        </p:nvGrpSpPr>
        <p:grpSpPr>
          <a:xfrm>
            <a:off x="5563578" y="3464400"/>
            <a:ext cx="1064847" cy="646503"/>
            <a:chOff x="5694438" y="3533089"/>
            <a:chExt cx="800035" cy="485727"/>
          </a:xfrm>
          <a:solidFill>
            <a:schemeClr val="bg1"/>
          </a:solidFill>
        </p:grpSpPr>
        <p:sp>
          <p:nvSpPr>
            <p:cNvPr id="53" name="Freeform: Shape 52">
              <a:extLst>
                <a:ext uri="{FF2B5EF4-FFF2-40B4-BE49-F238E27FC236}">
                  <a16:creationId xmlns:a16="http://schemas.microsoft.com/office/drawing/2014/main" id="{709F2173-C42F-6CCE-DBAB-F613D35D202F}"/>
                </a:ext>
              </a:extLst>
            </p:cNvPr>
            <p:cNvSpPr/>
            <p:nvPr/>
          </p:nvSpPr>
          <p:spPr>
            <a:xfrm>
              <a:off x="5780087" y="3533089"/>
              <a:ext cx="171450" cy="171450"/>
            </a:xfrm>
            <a:custGeom>
              <a:avLst/>
              <a:gdLst>
                <a:gd name="connsiteX0" fmla="*/ 85725 w 171450"/>
                <a:gd name="connsiteY0" fmla="*/ 171450 h 171450"/>
                <a:gd name="connsiteX1" fmla="*/ 171450 w 171450"/>
                <a:gd name="connsiteY1" fmla="*/ 85725 h 171450"/>
                <a:gd name="connsiteX2" fmla="*/ 85725 w 171450"/>
                <a:gd name="connsiteY2" fmla="*/ 0 h 171450"/>
                <a:gd name="connsiteX3" fmla="*/ 0 w 171450"/>
                <a:gd name="connsiteY3" fmla="*/ 85725 h 171450"/>
                <a:gd name="connsiteX4" fmla="*/ 85725 w 171450"/>
                <a:gd name="connsiteY4" fmla="*/ 171450 h 171450"/>
                <a:gd name="connsiteX5" fmla="*/ 85725 w 171450"/>
                <a:gd name="connsiteY5" fmla="*/ 19002 h 171450"/>
                <a:gd name="connsiteX6" fmla="*/ 152400 w 171450"/>
                <a:gd name="connsiteY6" fmla="*/ 85677 h 171450"/>
                <a:gd name="connsiteX7" fmla="*/ 85725 w 171450"/>
                <a:gd name="connsiteY7" fmla="*/ 152352 h 171450"/>
                <a:gd name="connsiteX8" fmla="*/ 19050 w 171450"/>
                <a:gd name="connsiteY8" fmla="*/ 85677 h 171450"/>
                <a:gd name="connsiteX9" fmla="*/ 85725 w 171450"/>
                <a:gd name="connsiteY9" fmla="*/ 1900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1450" h="171450">
                  <a:moveTo>
                    <a:pt x="85725" y="171450"/>
                  </a:moveTo>
                  <a:cubicBezTo>
                    <a:pt x="133070" y="171450"/>
                    <a:pt x="171450" y="133070"/>
                    <a:pt x="171450" y="85725"/>
                  </a:cubicBezTo>
                  <a:cubicBezTo>
                    <a:pt x="171450" y="38380"/>
                    <a:pt x="133070" y="0"/>
                    <a:pt x="85725" y="0"/>
                  </a:cubicBezTo>
                  <a:cubicBezTo>
                    <a:pt x="38380" y="0"/>
                    <a:pt x="0" y="38380"/>
                    <a:pt x="0" y="85725"/>
                  </a:cubicBezTo>
                  <a:cubicBezTo>
                    <a:pt x="0" y="133070"/>
                    <a:pt x="38380" y="171450"/>
                    <a:pt x="85725" y="171450"/>
                  </a:cubicBezTo>
                  <a:close/>
                  <a:moveTo>
                    <a:pt x="85725" y="19002"/>
                  </a:moveTo>
                  <a:cubicBezTo>
                    <a:pt x="122549" y="19002"/>
                    <a:pt x="152400" y="48854"/>
                    <a:pt x="152400" y="85677"/>
                  </a:cubicBezTo>
                  <a:cubicBezTo>
                    <a:pt x="152400" y="122501"/>
                    <a:pt x="122549" y="152352"/>
                    <a:pt x="85725" y="152352"/>
                  </a:cubicBezTo>
                  <a:cubicBezTo>
                    <a:pt x="48901" y="152352"/>
                    <a:pt x="19050" y="122501"/>
                    <a:pt x="19050" y="85677"/>
                  </a:cubicBezTo>
                  <a:cubicBezTo>
                    <a:pt x="19098" y="48874"/>
                    <a:pt x="48921" y="19050"/>
                    <a:pt x="85725" y="19002"/>
                  </a:cubicBezTo>
                  <a:close/>
                </a:path>
              </a:pathLst>
            </a:custGeom>
            <a:grpFill/>
            <a:ln w="9525" cap="flat">
              <a:noFill/>
              <a:prstDash val="solid"/>
              <a:miter/>
            </a:ln>
          </p:spPr>
          <p:txBody>
            <a:bodyPr rtlCol="0" anchor="ctr"/>
            <a:lstStyle/>
            <a:p>
              <a:endParaRPr lang="en-IN"/>
            </a:p>
          </p:txBody>
        </p:sp>
        <p:sp>
          <p:nvSpPr>
            <p:cNvPr id="54" name="Freeform: Shape 53">
              <a:extLst>
                <a:ext uri="{FF2B5EF4-FFF2-40B4-BE49-F238E27FC236}">
                  <a16:creationId xmlns:a16="http://schemas.microsoft.com/office/drawing/2014/main" id="{2A5FE23F-27D6-AFCB-04FE-D615EB4F6F01}"/>
                </a:ext>
              </a:extLst>
            </p:cNvPr>
            <p:cNvSpPr/>
            <p:nvPr/>
          </p:nvSpPr>
          <p:spPr>
            <a:xfrm>
              <a:off x="6237287" y="3533089"/>
              <a:ext cx="171450" cy="171450"/>
            </a:xfrm>
            <a:custGeom>
              <a:avLst/>
              <a:gdLst>
                <a:gd name="connsiteX0" fmla="*/ 85725 w 171450"/>
                <a:gd name="connsiteY0" fmla="*/ 171450 h 171450"/>
                <a:gd name="connsiteX1" fmla="*/ 171450 w 171450"/>
                <a:gd name="connsiteY1" fmla="*/ 85725 h 171450"/>
                <a:gd name="connsiteX2" fmla="*/ 85725 w 171450"/>
                <a:gd name="connsiteY2" fmla="*/ 0 h 171450"/>
                <a:gd name="connsiteX3" fmla="*/ 0 w 171450"/>
                <a:gd name="connsiteY3" fmla="*/ 85725 h 171450"/>
                <a:gd name="connsiteX4" fmla="*/ 85725 w 171450"/>
                <a:gd name="connsiteY4" fmla="*/ 171450 h 171450"/>
                <a:gd name="connsiteX5" fmla="*/ 85725 w 171450"/>
                <a:gd name="connsiteY5" fmla="*/ 19002 h 171450"/>
                <a:gd name="connsiteX6" fmla="*/ 152400 w 171450"/>
                <a:gd name="connsiteY6" fmla="*/ 85677 h 171450"/>
                <a:gd name="connsiteX7" fmla="*/ 85725 w 171450"/>
                <a:gd name="connsiteY7" fmla="*/ 152352 h 171450"/>
                <a:gd name="connsiteX8" fmla="*/ 19050 w 171450"/>
                <a:gd name="connsiteY8" fmla="*/ 85677 h 171450"/>
                <a:gd name="connsiteX9" fmla="*/ 85725 w 171450"/>
                <a:gd name="connsiteY9" fmla="*/ 1900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1450" h="171450">
                  <a:moveTo>
                    <a:pt x="85725" y="171450"/>
                  </a:moveTo>
                  <a:cubicBezTo>
                    <a:pt x="133070" y="171450"/>
                    <a:pt x="171450" y="133070"/>
                    <a:pt x="171450" y="85725"/>
                  </a:cubicBezTo>
                  <a:cubicBezTo>
                    <a:pt x="171450" y="38380"/>
                    <a:pt x="133070" y="0"/>
                    <a:pt x="85725" y="0"/>
                  </a:cubicBezTo>
                  <a:cubicBezTo>
                    <a:pt x="38380" y="0"/>
                    <a:pt x="0" y="38380"/>
                    <a:pt x="0" y="85725"/>
                  </a:cubicBezTo>
                  <a:cubicBezTo>
                    <a:pt x="0" y="133070"/>
                    <a:pt x="38380" y="171450"/>
                    <a:pt x="85725" y="171450"/>
                  </a:cubicBezTo>
                  <a:close/>
                  <a:moveTo>
                    <a:pt x="85725" y="19002"/>
                  </a:moveTo>
                  <a:cubicBezTo>
                    <a:pt x="122549" y="19002"/>
                    <a:pt x="152400" y="48854"/>
                    <a:pt x="152400" y="85677"/>
                  </a:cubicBezTo>
                  <a:cubicBezTo>
                    <a:pt x="152400" y="122501"/>
                    <a:pt x="122549" y="152352"/>
                    <a:pt x="85725" y="152352"/>
                  </a:cubicBezTo>
                  <a:cubicBezTo>
                    <a:pt x="48901" y="152352"/>
                    <a:pt x="19050" y="122501"/>
                    <a:pt x="19050" y="85677"/>
                  </a:cubicBezTo>
                  <a:cubicBezTo>
                    <a:pt x="19098" y="48874"/>
                    <a:pt x="48921" y="19050"/>
                    <a:pt x="85725" y="19002"/>
                  </a:cubicBezTo>
                  <a:close/>
                </a:path>
              </a:pathLst>
            </a:custGeom>
            <a:grpFill/>
            <a:ln w="9525" cap="flat">
              <a:noFill/>
              <a:prstDash val="solid"/>
              <a:miter/>
            </a:ln>
          </p:spPr>
          <p:txBody>
            <a:bodyPr rtlCol="0" anchor="ctr"/>
            <a:lstStyle/>
            <a:p>
              <a:endParaRPr lang="en-IN"/>
            </a:p>
          </p:txBody>
        </p:sp>
        <p:sp>
          <p:nvSpPr>
            <p:cNvPr id="55" name="Freeform: Shape 54">
              <a:extLst>
                <a:ext uri="{FF2B5EF4-FFF2-40B4-BE49-F238E27FC236}">
                  <a16:creationId xmlns:a16="http://schemas.microsoft.com/office/drawing/2014/main" id="{3FAD1E6F-216D-BE00-0B66-444D44967BF7}"/>
                </a:ext>
              </a:extLst>
            </p:cNvPr>
            <p:cNvSpPr/>
            <p:nvPr/>
          </p:nvSpPr>
          <p:spPr>
            <a:xfrm>
              <a:off x="6205387" y="3725351"/>
              <a:ext cx="289085" cy="161925"/>
            </a:xfrm>
            <a:custGeom>
              <a:avLst/>
              <a:gdLst>
                <a:gd name="connsiteX0" fmla="*/ 269072 w 289085"/>
                <a:gd name="connsiteY0" fmla="*/ 50473 h 161925"/>
                <a:gd name="connsiteX1" fmla="*/ 186709 w 289085"/>
                <a:gd name="connsiteY1" fmla="*/ 11125 h 161925"/>
                <a:gd name="connsiteX2" fmla="*/ 117624 w 289085"/>
                <a:gd name="connsiteY2" fmla="*/ 0 h 161925"/>
                <a:gd name="connsiteX3" fmla="*/ 48749 w 289085"/>
                <a:gd name="connsiteY3" fmla="*/ 11078 h 161925"/>
                <a:gd name="connsiteX4" fmla="*/ 3124 w 289085"/>
                <a:gd name="connsiteY4" fmla="*/ 28461 h 161925"/>
                <a:gd name="connsiteX5" fmla="*/ 0 w 289085"/>
                <a:gd name="connsiteY5" fmla="*/ 51702 h 161925"/>
                <a:gd name="connsiteX6" fmla="*/ 54083 w 289085"/>
                <a:gd name="connsiteY6" fmla="*/ 29356 h 161925"/>
                <a:gd name="connsiteX7" fmla="*/ 117624 w 289085"/>
                <a:gd name="connsiteY7" fmla="*/ 19050 h 161925"/>
                <a:gd name="connsiteX8" fmla="*/ 181861 w 289085"/>
                <a:gd name="connsiteY8" fmla="*/ 29528 h 161925"/>
                <a:gd name="connsiteX9" fmla="*/ 257223 w 289085"/>
                <a:gd name="connsiteY9" fmla="*/ 65389 h 161925"/>
                <a:gd name="connsiteX10" fmla="*/ 258042 w 289085"/>
                <a:gd name="connsiteY10" fmla="*/ 65999 h 161925"/>
                <a:gd name="connsiteX11" fmla="*/ 270024 w 289085"/>
                <a:gd name="connsiteY11" fmla="*/ 90488 h 161925"/>
                <a:gd name="connsiteX12" fmla="*/ 270024 w 289085"/>
                <a:gd name="connsiteY12" fmla="*/ 161925 h 161925"/>
                <a:gd name="connsiteX13" fmla="*/ 289074 w 289085"/>
                <a:gd name="connsiteY13" fmla="*/ 161925 h 161925"/>
                <a:gd name="connsiteX14" fmla="*/ 289074 w 289085"/>
                <a:gd name="connsiteY14" fmla="*/ 90488 h 161925"/>
                <a:gd name="connsiteX15" fmla="*/ 269072 w 289085"/>
                <a:gd name="connsiteY15" fmla="*/ 50473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9085" h="161925">
                  <a:moveTo>
                    <a:pt x="269072" y="50473"/>
                  </a:moveTo>
                  <a:cubicBezTo>
                    <a:pt x="244794" y="31541"/>
                    <a:pt x="216691" y="18115"/>
                    <a:pt x="186709" y="11125"/>
                  </a:cubicBezTo>
                  <a:cubicBezTo>
                    <a:pt x="164264" y="4422"/>
                    <a:pt x="141039" y="682"/>
                    <a:pt x="117624" y="0"/>
                  </a:cubicBezTo>
                  <a:cubicBezTo>
                    <a:pt x="94224" y="24"/>
                    <a:pt x="70976" y="3763"/>
                    <a:pt x="48749" y="11078"/>
                  </a:cubicBezTo>
                  <a:cubicBezTo>
                    <a:pt x="32945" y="15169"/>
                    <a:pt x="17644" y="20999"/>
                    <a:pt x="3124" y="28461"/>
                  </a:cubicBezTo>
                  <a:cubicBezTo>
                    <a:pt x="2891" y="36295"/>
                    <a:pt x="1844" y="44084"/>
                    <a:pt x="0" y="51702"/>
                  </a:cubicBezTo>
                  <a:cubicBezTo>
                    <a:pt x="16938" y="41851"/>
                    <a:pt x="35131" y="34335"/>
                    <a:pt x="54083" y="29356"/>
                  </a:cubicBezTo>
                  <a:cubicBezTo>
                    <a:pt x="74593" y="22617"/>
                    <a:pt x="96035" y="19140"/>
                    <a:pt x="117624" y="19050"/>
                  </a:cubicBezTo>
                  <a:cubicBezTo>
                    <a:pt x="139399" y="19752"/>
                    <a:pt x="160992" y="23273"/>
                    <a:pt x="181861" y="29528"/>
                  </a:cubicBezTo>
                  <a:cubicBezTo>
                    <a:pt x="209299" y="35836"/>
                    <a:pt x="235021" y="48077"/>
                    <a:pt x="257223" y="65389"/>
                  </a:cubicBezTo>
                  <a:lnTo>
                    <a:pt x="258042" y="65999"/>
                  </a:lnTo>
                  <a:cubicBezTo>
                    <a:pt x="265876" y="71647"/>
                    <a:pt x="270372" y="80836"/>
                    <a:pt x="270024" y="90488"/>
                  </a:cubicBezTo>
                  <a:lnTo>
                    <a:pt x="270024" y="161925"/>
                  </a:lnTo>
                  <a:lnTo>
                    <a:pt x="289074" y="161925"/>
                  </a:lnTo>
                  <a:lnTo>
                    <a:pt x="289074" y="90488"/>
                  </a:lnTo>
                  <a:cubicBezTo>
                    <a:pt x="289422" y="74665"/>
                    <a:pt x="281936" y="59690"/>
                    <a:pt x="269072" y="50473"/>
                  </a:cubicBezTo>
                  <a:close/>
                </a:path>
              </a:pathLst>
            </a:custGeom>
            <a:grpFill/>
            <a:ln w="9525" cap="flat">
              <a:noFill/>
              <a:prstDash val="solid"/>
              <a:miter/>
            </a:ln>
          </p:spPr>
          <p:txBody>
            <a:bodyPr rtlCol="0" anchor="ctr"/>
            <a:lstStyle/>
            <a:p>
              <a:endParaRPr lang="en-IN"/>
            </a:p>
          </p:txBody>
        </p:sp>
        <p:sp>
          <p:nvSpPr>
            <p:cNvPr id="56" name="Freeform: Shape 55">
              <a:extLst>
                <a:ext uri="{FF2B5EF4-FFF2-40B4-BE49-F238E27FC236}">
                  <a16:creationId xmlns:a16="http://schemas.microsoft.com/office/drawing/2014/main" id="{69C42222-DE21-333F-0FBA-D24D62F48AEC}"/>
                </a:ext>
              </a:extLst>
            </p:cNvPr>
            <p:cNvSpPr/>
            <p:nvPr/>
          </p:nvSpPr>
          <p:spPr>
            <a:xfrm>
              <a:off x="5694438" y="3725351"/>
              <a:ext cx="288597" cy="161925"/>
            </a:xfrm>
            <a:custGeom>
              <a:avLst/>
              <a:gdLst>
                <a:gd name="connsiteX0" fmla="*/ 288598 w 288597"/>
                <a:gd name="connsiteY0" fmla="*/ 50225 h 161925"/>
                <a:gd name="connsiteX1" fmla="*/ 285740 w 288597"/>
                <a:gd name="connsiteY1" fmla="*/ 27289 h 161925"/>
                <a:gd name="connsiteX2" fmla="*/ 240440 w 288597"/>
                <a:gd name="connsiteY2" fmla="*/ 11097 h 161925"/>
                <a:gd name="connsiteX3" fmla="*/ 171374 w 288597"/>
                <a:gd name="connsiteY3" fmla="*/ 0 h 161925"/>
                <a:gd name="connsiteX4" fmla="*/ 102499 w 288597"/>
                <a:gd name="connsiteY4" fmla="*/ 11078 h 161925"/>
                <a:gd name="connsiteX5" fmla="*/ 19564 w 288597"/>
                <a:gd name="connsiteY5" fmla="*/ 50787 h 161925"/>
                <a:gd name="connsiteX6" fmla="*/ 0 w 288597"/>
                <a:gd name="connsiteY6" fmla="*/ 90488 h 161925"/>
                <a:gd name="connsiteX7" fmla="*/ 0 w 288597"/>
                <a:gd name="connsiteY7" fmla="*/ 161925 h 161925"/>
                <a:gd name="connsiteX8" fmla="*/ 19050 w 288597"/>
                <a:gd name="connsiteY8" fmla="*/ 161925 h 161925"/>
                <a:gd name="connsiteX9" fmla="*/ 19050 w 288597"/>
                <a:gd name="connsiteY9" fmla="*/ 90488 h 161925"/>
                <a:gd name="connsiteX10" fmla="*/ 31128 w 288597"/>
                <a:gd name="connsiteY10" fmla="*/ 65932 h 161925"/>
                <a:gd name="connsiteX11" fmla="*/ 107871 w 288597"/>
                <a:gd name="connsiteY11" fmla="*/ 29356 h 161925"/>
                <a:gd name="connsiteX12" fmla="*/ 171374 w 288597"/>
                <a:gd name="connsiteY12" fmla="*/ 19050 h 161925"/>
                <a:gd name="connsiteX13" fmla="*/ 235610 w 288597"/>
                <a:gd name="connsiteY13" fmla="*/ 29528 h 161925"/>
                <a:gd name="connsiteX14" fmla="*/ 288598 w 288597"/>
                <a:gd name="connsiteY14" fmla="*/ 50225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8597" h="161925">
                  <a:moveTo>
                    <a:pt x="288598" y="50225"/>
                  </a:moveTo>
                  <a:cubicBezTo>
                    <a:pt x="286864" y="42698"/>
                    <a:pt x="285906" y="35012"/>
                    <a:pt x="285740" y="27289"/>
                  </a:cubicBezTo>
                  <a:cubicBezTo>
                    <a:pt x="271205" y="20426"/>
                    <a:pt x="256032" y="15003"/>
                    <a:pt x="240440" y="11097"/>
                  </a:cubicBezTo>
                  <a:cubicBezTo>
                    <a:pt x="218000" y="4405"/>
                    <a:pt x="194781" y="674"/>
                    <a:pt x="171374" y="0"/>
                  </a:cubicBezTo>
                  <a:cubicBezTo>
                    <a:pt x="147974" y="24"/>
                    <a:pt x="124726" y="3763"/>
                    <a:pt x="102499" y="11078"/>
                  </a:cubicBezTo>
                  <a:cubicBezTo>
                    <a:pt x="72686" y="19206"/>
                    <a:pt x="44588" y="32659"/>
                    <a:pt x="19564" y="50787"/>
                  </a:cubicBezTo>
                  <a:cubicBezTo>
                    <a:pt x="7241" y="60272"/>
                    <a:pt x="15" y="74937"/>
                    <a:pt x="0" y="90488"/>
                  </a:cubicBezTo>
                  <a:lnTo>
                    <a:pt x="0" y="161925"/>
                  </a:lnTo>
                  <a:lnTo>
                    <a:pt x="19050" y="161925"/>
                  </a:lnTo>
                  <a:lnTo>
                    <a:pt x="19050" y="90488"/>
                  </a:lnTo>
                  <a:cubicBezTo>
                    <a:pt x="19068" y="80877"/>
                    <a:pt x="23526" y="71813"/>
                    <a:pt x="31128" y="65932"/>
                  </a:cubicBezTo>
                  <a:cubicBezTo>
                    <a:pt x="54306" y="49233"/>
                    <a:pt x="80301" y="36843"/>
                    <a:pt x="107871" y="29356"/>
                  </a:cubicBezTo>
                  <a:cubicBezTo>
                    <a:pt x="128369" y="22621"/>
                    <a:pt x="149798" y="19143"/>
                    <a:pt x="171374" y="19050"/>
                  </a:cubicBezTo>
                  <a:cubicBezTo>
                    <a:pt x="193149" y="19752"/>
                    <a:pt x="214741" y="23274"/>
                    <a:pt x="235610" y="29528"/>
                  </a:cubicBezTo>
                  <a:cubicBezTo>
                    <a:pt x="254108" y="34061"/>
                    <a:pt x="271924" y="41021"/>
                    <a:pt x="288598" y="50225"/>
                  </a:cubicBezTo>
                  <a:close/>
                </a:path>
              </a:pathLst>
            </a:custGeom>
            <a:grpFill/>
            <a:ln w="9525" cap="flat">
              <a:noFill/>
              <a:prstDash val="solid"/>
              <a:miter/>
            </a:ln>
          </p:spPr>
          <p:txBody>
            <a:bodyPr rtlCol="0" anchor="ctr"/>
            <a:lstStyle/>
            <a:p>
              <a:endParaRPr lang="en-IN"/>
            </a:p>
          </p:txBody>
        </p:sp>
        <p:sp>
          <p:nvSpPr>
            <p:cNvPr id="57" name="Freeform: Shape 56">
              <a:extLst>
                <a:ext uri="{FF2B5EF4-FFF2-40B4-BE49-F238E27FC236}">
                  <a16:creationId xmlns:a16="http://schemas.microsoft.com/office/drawing/2014/main" id="{048E69A0-AAF0-83E4-41DB-A739EC2FC1A9}"/>
                </a:ext>
              </a:extLst>
            </p:cNvPr>
            <p:cNvSpPr/>
            <p:nvPr/>
          </p:nvSpPr>
          <p:spPr>
            <a:xfrm>
              <a:off x="5922962" y="3856892"/>
              <a:ext cx="342911" cy="161925"/>
            </a:xfrm>
            <a:custGeom>
              <a:avLst/>
              <a:gdLst>
                <a:gd name="connsiteX0" fmla="*/ 322898 w 342911"/>
                <a:gd name="connsiteY0" fmla="*/ 50482 h 161925"/>
                <a:gd name="connsiteX1" fmla="*/ 240535 w 342911"/>
                <a:gd name="connsiteY1" fmla="*/ 11135 h 161925"/>
                <a:gd name="connsiteX2" fmla="*/ 171450 w 342911"/>
                <a:gd name="connsiteY2" fmla="*/ 0 h 161925"/>
                <a:gd name="connsiteX3" fmla="*/ 102594 w 342911"/>
                <a:gd name="connsiteY3" fmla="*/ 11078 h 161925"/>
                <a:gd name="connsiteX4" fmla="*/ 19660 w 342911"/>
                <a:gd name="connsiteY4" fmla="*/ 50787 h 161925"/>
                <a:gd name="connsiteX5" fmla="*/ 0 w 342911"/>
                <a:gd name="connsiteY5" fmla="*/ 90488 h 161925"/>
                <a:gd name="connsiteX6" fmla="*/ 0 w 342911"/>
                <a:gd name="connsiteY6" fmla="*/ 161925 h 161925"/>
                <a:gd name="connsiteX7" fmla="*/ 19050 w 342911"/>
                <a:gd name="connsiteY7" fmla="*/ 161925 h 161925"/>
                <a:gd name="connsiteX8" fmla="*/ 19050 w 342911"/>
                <a:gd name="connsiteY8" fmla="*/ 90488 h 161925"/>
                <a:gd name="connsiteX9" fmla="*/ 31137 w 342911"/>
                <a:gd name="connsiteY9" fmla="*/ 65932 h 161925"/>
                <a:gd name="connsiteX10" fmla="*/ 107871 w 342911"/>
                <a:gd name="connsiteY10" fmla="*/ 29356 h 161925"/>
                <a:gd name="connsiteX11" fmla="*/ 171450 w 342911"/>
                <a:gd name="connsiteY11" fmla="*/ 19050 h 161925"/>
                <a:gd name="connsiteX12" fmla="*/ 235696 w 342911"/>
                <a:gd name="connsiteY12" fmla="*/ 29527 h 161925"/>
                <a:gd name="connsiteX13" fmla="*/ 311048 w 342911"/>
                <a:gd name="connsiteY13" fmla="*/ 65380 h 161925"/>
                <a:gd name="connsiteX14" fmla="*/ 311868 w 342911"/>
                <a:gd name="connsiteY14" fmla="*/ 65989 h 161925"/>
                <a:gd name="connsiteX15" fmla="*/ 323850 w 342911"/>
                <a:gd name="connsiteY15" fmla="*/ 90488 h 161925"/>
                <a:gd name="connsiteX16" fmla="*/ 323850 w 342911"/>
                <a:gd name="connsiteY16" fmla="*/ 161925 h 161925"/>
                <a:gd name="connsiteX17" fmla="*/ 342900 w 342911"/>
                <a:gd name="connsiteY17" fmla="*/ 161925 h 161925"/>
                <a:gd name="connsiteX18" fmla="*/ 342900 w 342911"/>
                <a:gd name="connsiteY18" fmla="*/ 90488 h 161925"/>
                <a:gd name="connsiteX19" fmla="*/ 322898 w 342911"/>
                <a:gd name="connsiteY19" fmla="*/ 50482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42911" h="161925">
                  <a:moveTo>
                    <a:pt x="322898" y="50482"/>
                  </a:moveTo>
                  <a:cubicBezTo>
                    <a:pt x="298622" y="31548"/>
                    <a:pt x="270518" y="18121"/>
                    <a:pt x="240535" y="11135"/>
                  </a:cubicBezTo>
                  <a:cubicBezTo>
                    <a:pt x="218089" y="4433"/>
                    <a:pt x="194864" y="691"/>
                    <a:pt x="171450" y="0"/>
                  </a:cubicBezTo>
                  <a:cubicBezTo>
                    <a:pt x="148057" y="23"/>
                    <a:pt x="124815" y="3762"/>
                    <a:pt x="102594" y="11078"/>
                  </a:cubicBezTo>
                  <a:cubicBezTo>
                    <a:pt x="72779" y="19201"/>
                    <a:pt x="44681" y="32654"/>
                    <a:pt x="19660" y="50787"/>
                  </a:cubicBezTo>
                  <a:cubicBezTo>
                    <a:pt x="7297" y="60250"/>
                    <a:pt x="33" y="74919"/>
                    <a:pt x="0" y="90488"/>
                  </a:cubicBezTo>
                  <a:lnTo>
                    <a:pt x="0" y="161925"/>
                  </a:lnTo>
                  <a:lnTo>
                    <a:pt x="19050" y="161925"/>
                  </a:lnTo>
                  <a:lnTo>
                    <a:pt x="19050" y="90488"/>
                  </a:lnTo>
                  <a:cubicBezTo>
                    <a:pt x="19067" y="80874"/>
                    <a:pt x="23530" y="71809"/>
                    <a:pt x="31137" y="65932"/>
                  </a:cubicBezTo>
                  <a:cubicBezTo>
                    <a:pt x="54310" y="49229"/>
                    <a:pt x="80303" y="36839"/>
                    <a:pt x="107871" y="29356"/>
                  </a:cubicBezTo>
                  <a:cubicBezTo>
                    <a:pt x="128393" y="22613"/>
                    <a:pt x="149848" y="19136"/>
                    <a:pt x="171450" y="19050"/>
                  </a:cubicBezTo>
                  <a:cubicBezTo>
                    <a:pt x="193229" y="19748"/>
                    <a:pt x="214824" y="23270"/>
                    <a:pt x="235696" y="29527"/>
                  </a:cubicBezTo>
                  <a:cubicBezTo>
                    <a:pt x="263132" y="35827"/>
                    <a:pt x="288853" y="48065"/>
                    <a:pt x="311048" y="65380"/>
                  </a:cubicBezTo>
                  <a:lnTo>
                    <a:pt x="311868" y="65989"/>
                  </a:lnTo>
                  <a:cubicBezTo>
                    <a:pt x="319704" y="71641"/>
                    <a:pt x="324199" y="80833"/>
                    <a:pt x="323850" y="90488"/>
                  </a:cubicBezTo>
                  <a:lnTo>
                    <a:pt x="323850" y="161925"/>
                  </a:lnTo>
                  <a:lnTo>
                    <a:pt x="342900" y="161925"/>
                  </a:lnTo>
                  <a:lnTo>
                    <a:pt x="342900" y="90488"/>
                  </a:lnTo>
                  <a:cubicBezTo>
                    <a:pt x="343245" y="74668"/>
                    <a:pt x="335760" y="59698"/>
                    <a:pt x="322898" y="50482"/>
                  </a:cubicBezTo>
                  <a:close/>
                </a:path>
              </a:pathLst>
            </a:custGeom>
            <a:grpFill/>
            <a:ln w="9525" cap="flat">
              <a:noFill/>
              <a:prstDash val="solid"/>
              <a:miter/>
            </a:ln>
          </p:spPr>
          <p:txBody>
            <a:bodyPr rtlCol="0" anchor="ctr"/>
            <a:lstStyle/>
            <a:p>
              <a:endParaRPr lang="en-IN"/>
            </a:p>
          </p:txBody>
        </p:sp>
        <p:sp>
          <p:nvSpPr>
            <p:cNvPr id="58" name="Freeform: Shape 57">
              <a:extLst>
                <a:ext uri="{FF2B5EF4-FFF2-40B4-BE49-F238E27FC236}">
                  <a16:creationId xmlns:a16="http://schemas.microsoft.com/office/drawing/2014/main" id="{1061884D-5C32-4D1E-C4CE-DE3765ECF115}"/>
                </a:ext>
              </a:extLst>
            </p:cNvPr>
            <p:cNvSpPr/>
            <p:nvPr/>
          </p:nvSpPr>
          <p:spPr>
            <a:xfrm>
              <a:off x="6008687" y="3664629"/>
              <a:ext cx="171450" cy="171450"/>
            </a:xfrm>
            <a:custGeom>
              <a:avLst/>
              <a:gdLst>
                <a:gd name="connsiteX0" fmla="*/ 85725 w 171450"/>
                <a:gd name="connsiteY0" fmla="*/ 171450 h 171450"/>
                <a:gd name="connsiteX1" fmla="*/ 171450 w 171450"/>
                <a:gd name="connsiteY1" fmla="*/ 85725 h 171450"/>
                <a:gd name="connsiteX2" fmla="*/ 85725 w 171450"/>
                <a:gd name="connsiteY2" fmla="*/ 0 h 171450"/>
                <a:gd name="connsiteX3" fmla="*/ 0 w 171450"/>
                <a:gd name="connsiteY3" fmla="*/ 85725 h 171450"/>
                <a:gd name="connsiteX4" fmla="*/ 85725 w 171450"/>
                <a:gd name="connsiteY4" fmla="*/ 171450 h 171450"/>
                <a:gd name="connsiteX5" fmla="*/ 85725 w 171450"/>
                <a:gd name="connsiteY5" fmla="*/ 19050 h 171450"/>
                <a:gd name="connsiteX6" fmla="*/ 152400 w 171450"/>
                <a:gd name="connsiteY6" fmla="*/ 85725 h 171450"/>
                <a:gd name="connsiteX7" fmla="*/ 85725 w 171450"/>
                <a:gd name="connsiteY7" fmla="*/ 152400 h 171450"/>
                <a:gd name="connsiteX8" fmla="*/ 19050 w 171450"/>
                <a:gd name="connsiteY8" fmla="*/ 85725 h 171450"/>
                <a:gd name="connsiteX9" fmla="*/ 85725 w 171450"/>
                <a:gd name="connsiteY9" fmla="*/ 1900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1450" h="171450">
                  <a:moveTo>
                    <a:pt x="85725" y="171450"/>
                  </a:moveTo>
                  <a:cubicBezTo>
                    <a:pt x="133070" y="171450"/>
                    <a:pt x="171450" y="133070"/>
                    <a:pt x="171450" y="85725"/>
                  </a:cubicBezTo>
                  <a:cubicBezTo>
                    <a:pt x="171450" y="38380"/>
                    <a:pt x="133070" y="0"/>
                    <a:pt x="85725" y="0"/>
                  </a:cubicBezTo>
                  <a:cubicBezTo>
                    <a:pt x="38380" y="0"/>
                    <a:pt x="0" y="38380"/>
                    <a:pt x="0" y="85725"/>
                  </a:cubicBezTo>
                  <a:cubicBezTo>
                    <a:pt x="0" y="133070"/>
                    <a:pt x="38380" y="171450"/>
                    <a:pt x="85725" y="171450"/>
                  </a:cubicBezTo>
                  <a:close/>
                  <a:moveTo>
                    <a:pt x="85725" y="19050"/>
                  </a:moveTo>
                  <a:cubicBezTo>
                    <a:pt x="122549" y="19050"/>
                    <a:pt x="152400" y="48901"/>
                    <a:pt x="152400" y="85725"/>
                  </a:cubicBezTo>
                  <a:cubicBezTo>
                    <a:pt x="152400" y="122549"/>
                    <a:pt x="122549" y="152400"/>
                    <a:pt x="85725" y="152400"/>
                  </a:cubicBezTo>
                  <a:cubicBezTo>
                    <a:pt x="48901" y="152400"/>
                    <a:pt x="19050" y="122549"/>
                    <a:pt x="19050" y="85725"/>
                  </a:cubicBezTo>
                  <a:cubicBezTo>
                    <a:pt x="19077" y="48904"/>
                    <a:pt x="48904" y="19055"/>
                    <a:pt x="85725" y="19002"/>
                  </a:cubicBezTo>
                  <a:close/>
                </a:path>
              </a:pathLst>
            </a:custGeom>
            <a:grpFill/>
            <a:ln w="9525" cap="flat">
              <a:noFill/>
              <a:prstDash val="solid"/>
              <a:miter/>
            </a:ln>
          </p:spPr>
          <p:txBody>
            <a:bodyPr rtlCol="0" anchor="ctr"/>
            <a:lstStyle/>
            <a:p>
              <a:endParaRPr lang="en-IN"/>
            </a:p>
          </p:txBody>
        </p:sp>
      </p:grpSp>
    </p:spTree>
    <p:extLst>
      <p:ext uri="{BB962C8B-B14F-4D97-AF65-F5344CB8AC3E}">
        <p14:creationId xmlns:p14="http://schemas.microsoft.com/office/powerpoint/2010/main" val="32762867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52565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500017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12440-2A23-24DC-E56E-27F5910E7A30}"/>
              </a:ext>
            </a:extLst>
          </p:cNvPr>
          <p:cNvSpPr>
            <a:spLocks noGrp="1"/>
          </p:cNvSpPr>
          <p:nvPr>
            <p:ph type="title"/>
          </p:nvPr>
        </p:nvSpPr>
        <p:spPr>
          <a:xfrm>
            <a:off x="37125" y="91022"/>
            <a:ext cx="6058875" cy="365126"/>
          </a:xfrm>
        </p:spPr>
        <p:txBody>
          <a:bodyPr/>
          <a:lstStyle/>
          <a:p>
            <a:r>
              <a:rPr lang="en-US" sz="2400" b="1" dirty="0"/>
              <a:t>Installation material</a:t>
            </a:r>
          </a:p>
        </p:txBody>
      </p:sp>
      <p:sp>
        <p:nvSpPr>
          <p:cNvPr id="4" name="Text Placeholder 3">
            <a:extLst>
              <a:ext uri="{FF2B5EF4-FFF2-40B4-BE49-F238E27FC236}">
                <a16:creationId xmlns:a16="http://schemas.microsoft.com/office/drawing/2014/main" id="{CE1B5067-2650-ACC7-0457-2B1B3D8A85A4}"/>
              </a:ext>
            </a:extLst>
          </p:cNvPr>
          <p:cNvSpPr>
            <a:spLocks noGrp="1"/>
          </p:cNvSpPr>
          <p:nvPr>
            <p:ph type="body" sz="quarter" idx="28"/>
          </p:nvPr>
        </p:nvSpPr>
        <p:spPr>
          <a:xfrm>
            <a:off x="85251" y="1985212"/>
            <a:ext cx="12427591" cy="3934326"/>
          </a:xfrm>
        </p:spPr>
        <p:txBody>
          <a:bodyPr/>
          <a:lstStyle/>
          <a:p>
            <a:r>
              <a:rPr lang="en-US" dirty="0"/>
              <a:t>Download Course Material </a:t>
            </a:r>
          </a:p>
          <a:p>
            <a:r>
              <a:rPr lang="en-US" dirty="0"/>
              <a:t>Download VirtualBox </a:t>
            </a:r>
          </a:p>
          <a:p>
            <a:r>
              <a:rPr lang="en-US" dirty="0"/>
              <a:t>Install Kali </a:t>
            </a:r>
            <a:r>
              <a:rPr lang="en-US" dirty="0" err="1"/>
              <a:t>linux</a:t>
            </a:r>
            <a:endParaRPr lang="en-US" dirty="0"/>
          </a:p>
          <a:p>
            <a:r>
              <a:rPr lang="en-US" dirty="0"/>
              <a:t>Install Windows 7</a:t>
            </a:r>
          </a:p>
          <a:p>
            <a:r>
              <a:rPr lang="en-US" dirty="0"/>
              <a:t>Install metasploitable </a:t>
            </a:r>
          </a:p>
          <a:p>
            <a:endParaRPr lang="en-US" dirty="0"/>
          </a:p>
          <a:p>
            <a:pPr marL="0" indent="0">
              <a:buNone/>
            </a:pPr>
            <a:endParaRPr lang="en-US" dirty="0"/>
          </a:p>
        </p:txBody>
      </p:sp>
      <p:grpSp>
        <p:nvGrpSpPr>
          <p:cNvPr id="7" name="Group 6">
            <a:extLst>
              <a:ext uri="{FF2B5EF4-FFF2-40B4-BE49-F238E27FC236}">
                <a16:creationId xmlns:a16="http://schemas.microsoft.com/office/drawing/2014/main" id="{9CDAAA1D-5C77-3507-3E2C-81F992642E30}"/>
              </a:ext>
            </a:extLst>
          </p:cNvPr>
          <p:cNvGrpSpPr>
            <a:grpSpLocks noChangeAspect="1"/>
          </p:cNvGrpSpPr>
          <p:nvPr/>
        </p:nvGrpSpPr>
        <p:grpSpPr bwMode="auto">
          <a:xfrm>
            <a:off x="7184948" y="3030353"/>
            <a:ext cx="4635800" cy="3836419"/>
            <a:chOff x="507" y="1182"/>
            <a:chExt cx="3091" cy="2558"/>
          </a:xfrm>
        </p:grpSpPr>
        <p:sp>
          <p:nvSpPr>
            <p:cNvPr id="8" name="AutoShape 3">
              <a:extLst>
                <a:ext uri="{FF2B5EF4-FFF2-40B4-BE49-F238E27FC236}">
                  <a16:creationId xmlns:a16="http://schemas.microsoft.com/office/drawing/2014/main" id="{4CDA46BC-BF70-74CF-FF63-585B3D894F8E}"/>
                </a:ext>
              </a:extLst>
            </p:cNvPr>
            <p:cNvSpPr>
              <a:spLocks noChangeAspect="1" noChangeArrowheads="1" noTextEdit="1"/>
            </p:cNvSpPr>
            <p:nvPr/>
          </p:nvSpPr>
          <p:spPr bwMode="auto">
            <a:xfrm>
              <a:off x="507" y="1183"/>
              <a:ext cx="3044" cy="2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9" name="Freeform 5">
              <a:extLst>
                <a:ext uri="{FF2B5EF4-FFF2-40B4-BE49-F238E27FC236}">
                  <a16:creationId xmlns:a16="http://schemas.microsoft.com/office/drawing/2014/main" id="{88039EB1-E245-2F49-6C22-BD7D42CE1F04}"/>
                </a:ext>
              </a:extLst>
            </p:cNvPr>
            <p:cNvSpPr>
              <a:spLocks/>
            </p:cNvSpPr>
            <p:nvPr/>
          </p:nvSpPr>
          <p:spPr bwMode="auto">
            <a:xfrm>
              <a:off x="1700" y="3289"/>
              <a:ext cx="669" cy="364"/>
            </a:xfrm>
            <a:custGeom>
              <a:avLst/>
              <a:gdLst>
                <a:gd name="T0" fmla="*/ 659 w 659"/>
                <a:gd name="T1" fmla="*/ 364 h 364"/>
                <a:gd name="T2" fmla="*/ 0 w 659"/>
                <a:gd name="T3" fmla="*/ 364 h 364"/>
                <a:gd name="T4" fmla="*/ 51 w 659"/>
                <a:gd name="T5" fmla="*/ 0 h 364"/>
                <a:gd name="T6" fmla="*/ 612 w 659"/>
                <a:gd name="T7" fmla="*/ 0 h 364"/>
                <a:gd name="T8" fmla="*/ 659 w 659"/>
                <a:gd name="T9" fmla="*/ 364 h 364"/>
              </a:gdLst>
              <a:ahLst/>
              <a:cxnLst>
                <a:cxn ang="0">
                  <a:pos x="T0" y="T1"/>
                </a:cxn>
                <a:cxn ang="0">
                  <a:pos x="T2" y="T3"/>
                </a:cxn>
                <a:cxn ang="0">
                  <a:pos x="T4" y="T5"/>
                </a:cxn>
                <a:cxn ang="0">
                  <a:pos x="T6" y="T7"/>
                </a:cxn>
                <a:cxn ang="0">
                  <a:pos x="T8" y="T9"/>
                </a:cxn>
              </a:cxnLst>
              <a:rect l="0" t="0" r="r" b="b"/>
              <a:pathLst>
                <a:path w="659" h="364">
                  <a:moveTo>
                    <a:pt x="659" y="364"/>
                  </a:moveTo>
                  <a:lnTo>
                    <a:pt x="0" y="364"/>
                  </a:lnTo>
                  <a:lnTo>
                    <a:pt x="51" y="0"/>
                  </a:lnTo>
                  <a:lnTo>
                    <a:pt x="612" y="0"/>
                  </a:lnTo>
                  <a:lnTo>
                    <a:pt x="659" y="364"/>
                  </a:lnTo>
                  <a:close/>
                </a:path>
              </a:pathLst>
            </a:custGeom>
            <a:solidFill>
              <a:srgbClr val="D3D0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10" name="Freeform 6">
              <a:extLst>
                <a:ext uri="{FF2B5EF4-FFF2-40B4-BE49-F238E27FC236}">
                  <a16:creationId xmlns:a16="http://schemas.microsoft.com/office/drawing/2014/main" id="{0C1FCD1B-C6DB-7CC7-53D3-8817899DE1AF}"/>
                </a:ext>
              </a:extLst>
            </p:cNvPr>
            <p:cNvSpPr>
              <a:spLocks/>
            </p:cNvSpPr>
            <p:nvPr/>
          </p:nvSpPr>
          <p:spPr bwMode="auto">
            <a:xfrm>
              <a:off x="1652" y="3645"/>
              <a:ext cx="765" cy="94"/>
            </a:xfrm>
            <a:custGeom>
              <a:avLst/>
              <a:gdLst>
                <a:gd name="T0" fmla="*/ 758 w 772"/>
                <a:gd name="T1" fmla="*/ 96 h 96"/>
                <a:gd name="T2" fmla="*/ 12 w 772"/>
                <a:gd name="T3" fmla="*/ 96 h 96"/>
                <a:gd name="T4" fmla="*/ 0 w 772"/>
                <a:gd name="T5" fmla="*/ 84 h 96"/>
                <a:gd name="T6" fmla="*/ 2 w 772"/>
                <a:gd name="T7" fmla="*/ 78 h 96"/>
                <a:gd name="T8" fmla="*/ 48 w 772"/>
                <a:gd name="T9" fmla="*/ 5 h 96"/>
                <a:gd name="T10" fmla="*/ 58 w 772"/>
                <a:gd name="T11" fmla="*/ 0 h 96"/>
                <a:gd name="T12" fmla="*/ 715 w 772"/>
                <a:gd name="T13" fmla="*/ 0 h 96"/>
                <a:gd name="T14" fmla="*/ 725 w 772"/>
                <a:gd name="T15" fmla="*/ 6 h 96"/>
                <a:gd name="T16" fmla="*/ 768 w 772"/>
                <a:gd name="T17" fmla="*/ 78 h 96"/>
                <a:gd name="T18" fmla="*/ 764 w 772"/>
                <a:gd name="T19" fmla="*/ 95 h 96"/>
                <a:gd name="T20" fmla="*/ 758 w 772"/>
                <a:gd name="T21"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2" h="96">
                  <a:moveTo>
                    <a:pt x="758" y="96"/>
                  </a:moveTo>
                  <a:cubicBezTo>
                    <a:pt x="12" y="96"/>
                    <a:pt x="12" y="96"/>
                    <a:pt x="12" y="96"/>
                  </a:cubicBezTo>
                  <a:cubicBezTo>
                    <a:pt x="5" y="96"/>
                    <a:pt x="0" y="91"/>
                    <a:pt x="0" y="84"/>
                  </a:cubicBezTo>
                  <a:cubicBezTo>
                    <a:pt x="0" y="82"/>
                    <a:pt x="0" y="80"/>
                    <a:pt x="2" y="78"/>
                  </a:cubicBezTo>
                  <a:cubicBezTo>
                    <a:pt x="48" y="5"/>
                    <a:pt x="48" y="5"/>
                    <a:pt x="48" y="5"/>
                  </a:cubicBezTo>
                  <a:cubicBezTo>
                    <a:pt x="50" y="2"/>
                    <a:pt x="54" y="0"/>
                    <a:pt x="58" y="0"/>
                  </a:cubicBezTo>
                  <a:cubicBezTo>
                    <a:pt x="715" y="0"/>
                    <a:pt x="715" y="0"/>
                    <a:pt x="715" y="0"/>
                  </a:cubicBezTo>
                  <a:cubicBezTo>
                    <a:pt x="719" y="0"/>
                    <a:pt x="723" y="2"/>
                    <a:pt x="725" y="6"/>
                  </a:cubicBezTo>
                  <a:cubicBezTo>
                    <a:pt x="768" y="78"/>
                    <a:pt x="768" y="78"/>
                    <a:pt x="768" y="78"/>
                  </a:cubicBezTo>
                  <a:cubicBezTo>
                    <a:pt x="772" y="84"/>
                    <a:pt x="770" y="91"/>
                    <a:pt x="764" y="95"/>
                  </a:cubicBezTo>
                  <a:cubicBezTo>
                    <a:pt x="762" y="96"/>
                    <a:pt x="760" y="96"/>
                    <a:pt x="758" y="96"/>
                  </a:cubicBezTo>
                  <a:close/>
                </a:path>
              </a:pathLst>
            </a:custGeom>
            <a:solidFill>
              <a:srgbClr val="BFB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11" name="Freeform 7">
              <a:extLst>
                <a:ext uri="{FF2B5EF4-FFF2-40B4-BE49-F238E27FC236}">
                  <a16:creationId xmlns:a16="http://schemas.microsoft.com/office/drawing/2014/main" id="{B4C87923-BB9C-2790-FBB0-97B23E6E4518}"/>
                </a:ext>
              </a:extLst>
            </p:cNvPr>
            <p:cNvSpPr>
              <a:spLocks/>
            </p:cNvSpPr>
            <p:nvPr/>
          </p:nvSpPr>
          <p:spPr bwMode="auto">
            <a:xfrm>
              <a:off x="507" y="1182"/>
              <a:ext cx="3090" cy="1885"/>
            </a:xfrm>
            <a:custGeom>
              <a:avLst/>
              <a:gdLst>
                <a:gd name="T0" fmla="*/ 3056 w 3114"/>
                <a:gd name="T1" fmla="*/ 0 h 1928"/>
                <a:gd name="T2" fmla="*/ 56 w 3114"/>
                <a:gd name="T3" fmla="*/ 0 h 1928"/>
                <a:gd name="T4" fmla="*/ 0 w 3114"/>
                <a:gd name="T5" fmla="*/ 56 h 1928"/>
                <a:gd name="T6" fmla="*/ 0 w 3114"/>
                <a:gd name="T7" fmla="*/ 1928 h 1928"/>
                <a:gd name="T8" fmla="*/ 3114 w 3114"/>
                <a:gd name="T9" fmla="*/ 1928 h 1928"/>
                <a:gd name="T10" fmla="*/ 3112 w 3114"/>
                <a:gd name="T11" fmla="*/ 56 h 1928"/>
                <a:gd name="T12" fmla="*/ 3056 w 3114"/>
                <a:gd name="T13" fmla="*/ 0 h 1928"/>
              </a:gdLst>
              <a:ahLst/>
              <a:cxnLst>
                <a:cxn ang="0">
                  <a:pos x="T0" y="T1"/>
                </a:cxn>
                <a:cxn ang="0">
                  <a:pos x="T2" y="T3"/>
                </a:cxn>
                <a:cxn ang="0">
                  <a:pos x="T4" y="T5"/>
                </a:cxn>
                <a:cxn ang="0">
                  <a:pos x="T6" y="T7"/>
                </a:cxn>
                <a:cxn ang="0">
                  <a:pos x="T8" y="T9"/>
                </a:cxn>
                <a:cxn ang="0">
                  <a:pos x="T10" y="T11"/>
                </a:cxn>
                <a:cxn ang="0">
                  <a:pos x="T12" y="T13"/>
                </a:cxn>
              </a:cxnLst>
              <a:rect l="0" t="0" r="r" b="b"/>
              <a:pathLst>
                <a:path w="3114" h="1928">
                  <a:moveTo>
                    <a:pt x="3056" y="0"/>
                  </a:moveTo>
                  <a:cubicBezTo>
                    <a:pt x="56" y="0"/>
                    <a:pt x="56" y="0"/>
                    <a:pt x="56" y="0"/>
                  </a:cubicBezTo>
                  <a:cubicBezTo>
                    <a:pt x="25" y="0"/>
                    <a:pt x="0" y="26"/>
                    <a:pt x="0" y="56"/>
                  </a:cubicBezTo>
                  <a:cubicBezTo>
                    <a:pt x="0" y="56"/>
                    <a:pt x="0" y="1910"/>
                    <a:pt x="0" y="1928"/>
                  </a:cubicBezTo>
                  <a:cubicBezTo>
                    <a:pt x="3114" y="1928"/>
                    <a:pt x="3114" y="1928"/>
                    <a:pt x="3114" y="1928"/>
                  </a:cubicBezTo>
                  <a:cubicBezTo>
                    <a:pt x="3114" y="1896"/>
                    <a:pt x="3112" y="56"/>
                    <a:pt x="3112" y="56"/>
                  </a:cubicBezTo>
                  <a:cubicBezTo>
                    <a:pt x="3112" y="26"/>
                    <a:pt x="3087" y="0"/>
                    <a:pt x="3056"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12" name="Freeform 8">
              <a:extLst>
                <a:ext uri="{FF2B5EF4-FFF2-40B4-BE49-F238E27FC236}">
                  <a16:creationId xmlns:a16="http://schemas.microsoft.com/office/drawing/2014/main" id="{CCAB6F8F-AE21-494E-9D3A-97C339F7FBE7}"/>
                </a:ext>
              </a:extLst>
            </p:cNvPr>
            <p:cNvSpPr>
              <a:spLocks/>
            </p:cNvSpPr>
            <p:nvPr/>
          </p:nvSpPr>
          <p:spPr bwMode="auto">
            <a:xfrm>
              <a:off x="670" y="1338"/>
              <a:ext cx="2718" cy="1552"/>
            </a:xfrm>
            <a:custGeom>
              <a:avLst/>
              <a:gdLst>
                <a:gd name="T0" fmla="*/ 2776 w 2780"/>
                <a:gd name="T1" fmla="*/ 0 h 1588"/>
                <a:gd name="T2" fmla="*/ 4 w 2780"/>
                <a:gd name="T3" fmla="*/ 0 h 1588"/>
                <a:gd name="T4" fmla="*/ 0 w 2780"/>
                <a:gd name="T5" fmla="*/ 4 h 1588"/>
                <a:gd name="T6" fmla="*/ 0 w 2780"/>
                <a:gd name="T7" fmla="*/ 1583 h 1588"/>
                <a:gd name="T8" fmla="*/ 4 w 2780"/>
                <a:gd name="T9" fmla="*/ 1588 h 1588"/>
                <a:gd name="T10" fmla="*/ 2776 w 2780"/>
                <a:gd name="T11" fmla="*/ 1588 h 1588"/>
                <a:gd name="T12" fmla="*/ 2780 w 2780"/>
                <a:gd name="T13" fmla="*/ 1583 h 1588"/>
                <a:gd name="T14" fmla="*/ 2780 w 2780"/>
                <a:gd name="T15" fmla="*/ 4 h 1588"/>
                <a:gd name="T16" fmla="*/ 2776 w 2780"/>
                <a:gd name="T17" fmla="*/ 0 h 1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0" h="1588">
                  <a:moveTo>
                    <a:pt x="2776" y="0"/>
                  </a:moveTo>
                  <a:cubicBezTo>
                    <a:pt x="4" y="0"/>
                    <a:pt x="4" y="0"/>
                    <a:pt x="4" y="0"/>
                  </a:cubicBezTo>
                  <a:cubicBezTo>
                    <a:pt x="2" y="0"/>
                    <a:pt x="0" y="2"/>
                    <a:pt x="0" y="4"/>
                  </a:cubicBezTo>
                  <a:cubicBezTo>
                    <a:pt x="0" y="1583"/>
                    <a:pt x="0" y="1583"/>
                    <a:pt x="0" y="1583"/>
                  </a:cubicBezTo>
                  <a:cubicBezTo>
                    <a:pt x="0" y="1586"/>
                    <a:pt x="2" y="1588"/>
                    <a:pt x="4" y="1588"/>
                  </a:cubicBezTo>
                  <a:cubicBezTo>
                    <a:pt x="2776" y="1588"/>
                    <a:pt x="2776" y="1588"/>
                    <a:pt x="2776" y="1588"/>
                  </a:cubicBezTo>
                  <a:cubicBezTo>
                    <a:pt x="2778" y="1588"/>
                    <a:pt x="2780" y="1586"/>
                    <a:pt x="2780" y="1583"/>
                  </a:cubicBezTo>
                  <a:cubicBezTo>
                    <a:pt x="2780" y="4"/>
                    <a:pt x="2780" y="4"/>
                    <a:pt x="2780" y="4"/>
                  </a:cubicBezTo>
                  <a:cubicBezTo>
                    <a:pt x="2780" y="2"/>
                    <a:pt x="2778" y="0"/>
                    <a:pt x="2776" y="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dirty="0">
                <a:solidFill>
                  <a:prstClr val="black"/>
                </a:solidFill>
                <a:latin typeface="Arial" panose="020B0604020202020204" pitchFamily="34" charset="0"/>
                <a:cs typeface="Arial" panose="020B0604020202020204" pitchFamily="34" charset="0"/>
              </a:endParaRPr>
            </a:p>
            <a:p>
              <a:pPr algn="ctr" defTabSz="1218621">
                <a:defRPr/>
              </a:pPr>
              <a:endParaRPr lang="en-US" sz="1200" dirty="0">
                <a:solidFill>
                  <a:prstClr val="white"/>
                </a:solidFill>
                <a:latin typeface="Arial" panose="020B0604020202020204" pitchFamily="34" charset="0"/>
                <a:cs typeface="Arial" panose="020B0604020202020204" pitchFamily="34" charset="0"/>
              </a:endParaRPr>
            </a:p>
            <a:p>
              <a:pPr algn="ctr" defTabSz="1218621">
                <a:defRPr/>
              </a:pPr>
              <a:endParaRPr lang="en-US" sz="1200" dirty="0">
                <a:solidFill>
                  <a:prstClr val="white"/>
                </a:solidFill>
                <a:latin typeface="Arial" panose="020B0604020202020204" pitchFamily="34" charset="0"/>
                <a:cs typeface="Arial" panose="020B0604020202020204" pitchFamily="34" charset="0"/>
              </a:endParaRPr>
            </a:p>
            <a:p>
              <a:pPr algn="ctr" defTabSz="1218621">
                <a:defRPr/>
              </a:pPr>
              <a:endParaRPr lang="en-US" sz="1200" dirty="0">
                <a:solidFill>
                  <a:prstClr val="white"/>
                </a:solidFill>
                <a:latin typeface="Arial" panose="020B0604020202020204" pitchFamily="34" charset="0"/>
                <a:cs typeface="Arial" panose="020B0604020202020204" pitchFamily="34" charset="0"/>
              </a:endParaRPr>
            </a:p>
            <a:p>
              <a:pPr algn="ctr" defTabSz="1218621">
                <a:defRPr/>
              </a:pPr>
              <a:endParaRPr lang="en-US" sz="1200" dirty="0">
                <a:solidFill>
                  <a:prstClr val="white"/>
                </a:solidFill>
                <a:latin typeface="Arial" panose="020B0604020202020204" pitchFamily="34" charset="0"/>
                <a:cs typeface="Arial" panose="020B0604020202020204" pitchFamily="34" charset="0"/>
              </a:endParaRPr>
            </a:p>
            <a:p>
              <a:pPr algn="ctr" defTabSz="1218621">
                <a:defRPr/>
              </a:pPr>
              <a:r>
                <a:rPr lang="en-US" sz="1200" dirty="0">
                  <a:solidFill>
                    <a:prstClr val="white"/>
                  </a:solidFill>
                  <a:latin typeface="Arial" panose="020B0604020202020204" pitchFamily="34" charset="0"/>
                  <a:cs typeface="Arial" panose="020B0604020202020204" pitchFamily="34" charset="0"/>
                </a:rPr>
                <a:t>Put Your Screenshot</a:t>
              </a:r>
            </a:p>
            <a:p>
              <a:pPr algn="ctr" defTabSz="1218621">
                <a:defRPr/>
              </a:pPr>
              <a:r>
                <a:rPr lang="en-US" sz="1200" dirty="0">
                  <a:solidFill>
                    <a:prstClr val="white"/>
                  </a:solidFill>
                  <a:latin typeface="Arial" panose="020B0604020202020204" pitchFamily="34" charset="0"/>
                  <a:cs typeface="Arial" panose="020B0604020202020204" pitchFamily="34" charset="0"/>
                </a:rPr>
                <a:t>Here</a:t>
              </a:r>
            </a:p>
            <a:p>
              <a:pPr algn="ctr" defTabSz="1218621">
                <a:defRPr/>
              </a:pPr>
              <a:endParaRPr lang="en-US" sz="1200" dirty="0">
                <a:solidFill>
                  <a:prstClr val="black"/>
                </a:solidFill>
                <a:latin typeface="Arial" panose="020B0604020202020204" pitchFamily="34" charset="0"/>
                <a:cs typeface="Arial" panose="020B0604020202020204" pitchFamily="34" charset="0"/>
              </a:endParaRPr>
            </a:p>
          </p:txBody>
        </p:sp>
        <p:sp>
          <p:nvSpPr>
            <p:cNvPr id="13" name="Freeform 9">
              <a:extLst>
                <a:ext uri="{FF2B5EF4-FFF2-40B4-BE49-F238E27FC236}">
                  <a16:creationId xmlns:a16="http://schemas.microsoft.com/office/drawing/2014/main" id="{DCE2D1E8-2D94-9C61-D5D5-F15D43C6A3B7}"/>
                </a:ext>
              </a:extLst>
            </p:cNvPr>
            <p:cNvSpPr>
              <a:spLocks/>
            </p:cNvSpPr>
            <p:nvPr/>
          </p:nvSpPr>
          <p:spPr bwMode="auto">
            <a:xfrm>
              <a:off x="508" y="3067"/>
              <a:ext cx="3090" cy="240"/>
            </a:xfrm>
            <a:custGeom>
              <a:avLst/>
              <a:gdLst>
                <a:gd name="T0" fmla="*/ 3061 w 3114"/>
                <a:gd name="T1" fmla="*/ 246 h 246"/>
                <a:gd name="T2" fmla="*/ 56 w 3114"/>
                <a:gd name="T3" fmla="*/ 246 h 246"/>
                <a:gd name="T4" fmla="*/ 0 w 3114"/>
                <a:gd name="T5" fmla="*/ 190 h 246"/>
                <a:gd name="T6" fmla="*/ 0 w 3114"/>
                <a:gd name="T7" fmla="*/ 0 h 246"/>
                <a:gd name="T8" fmla="*/ 3114 w 3114"/>
                <a:gd name="T9" fmla="*/ 0 h 246"/>
                <a:gd name="T10" fmla="*/ 3114 w 3114"/>
                <a:gd name="T11" fmla="*/ 190 h 246"/>
                <a:gd name="T12" fmla="*/ 3061 w 3114"/>
                <a:gd name="T13" fmla="*/ 246 h 246"/>
              </a:gdLst>
              <a:ahLst/>
              <a:cxnLst>
                <a:cxn ang="0">
                  <a:pos x="T0" y="T1"/>
                </a:cxn>
                <a:cxn ang="0">
                  <a:pos x="T2" y="T3"/>
                </a:cxn>
                <a:cxn ang="0">
                  <a:pos x="T4" y="T5"/>
                </a:cxn>
                <a:cxn ang="0">
                  <a:pos x="T6" y="T7"/>
                </a:cxn>
                <a:cxn ang="0">
                  <a:pos x="T8" y="T9"/>
                </a:cxn>
                <a:cxn ang="0">
                  <a:pos x="T10" y="T11"/>
                </a:cxn>
                <a:cxn ang="0">
                  <a:pos x="T12" y="T13"/>
                </a:cxn>
              </a:cxnLst>
              <a:rect l="0" t="0" r="r" b="b"/>
              <a:pathLst>
                <a:path w="3114" h="246">
                  <a:moveTo>
                    <a:pt x="3061" y="246"/>
                  </a:moveTo>
                  <a:cubicBezTo>
                    <a:pt x="56" y="246"/>
                    <a:pt x="56" y="246"/>
                    <a:pt x="56" y="246"/>
                  </a:cubicBezTo>
                  <a:cubicBezTo>
                    <a:pt x="25" y="246"/>
                    <a:pt x="0" y="221"/>
                    <a:pt x="0" y="190"/>
                  </a:cubicBezTo>
                  <a:cubicBezTo>
                    <a:pt x="0" y="190"/>
                    <a:pt x="0" y="6"/>
                    <a:pt x="0" y="0"/>
                  </a:cubicBezTo>
                  <a:cubicBezTo>
                    <a:pt x="3114" y="0"/>
                    <a:pt x="3114" y="0"/>
                    <a:pt x="3114" y="0"/>
                  </a:cubicBezTo>
                  <a:cubicBezTo>
                    <a:pt x="3114" y="3"/>
                    <a:pt x="3114" y="190"/>
                    <a:pt x="3114" y="190"/>
                  </a:cubicBezTo>
                  <a:cubicBezTo>
                    <a:pt x="3114" y="221"/>
                    <a:pt x="3092" y="246"/>
                    <a:pt x="3061" y="246"/>
                  </a:cubicBezTo>
                  <a:close/>
                </a:path>
              </a:pathLst>
            </a:custGeom>
            <a:solidFill>
              <a:srgbClr val="EBEA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14" name="Oval 13">
              <a:extLst>
                <a:ext uri="{FF2B5EF4-FFF2-40B4-BE49-F238E27FC236}">
                  <a16:creationId xmlns:a16="http://schemas.microsoft.com/office/drawing/2014/main" id="{FCA2EB3D-1ACA-853D-145C-EC8B1FE06117}"/>
                </a:ext>
              </a:extLst>
            </p:cNvPr>
            <p:cNvSpPr>
              <a:spLocks noChangeArrowheads="1"/>
            </p:cNvSpPr>
            <p:nvPr/>
          </p:nvSpPr>
          <p:spPr bwMode="auto">
            <a:xfrm>
              <a:off x="1983" y="3140"/>
              <a:ext cx="94" cy="94"/>
            </a:xfrm>
            <a:prstGeom prst="ellipse">
              <a:avLst/>
            </a:prstGeom>
            <a:solidFill>
              <a:srgbClr val="D5D3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15" name="Oval 14">
              <a:extLst>
                <a:ext uri="{FF2B5EF4-FFF2-40B4-BE49-F238E27FC236}">
                  <a16:creationId xmlns:a16="http://schemas.microsoft.com/office/drawing/2014/main" id="{ED3E455D-000B-CCAA-B9B2-D4316BB93B35}"/>
                </a:ext>
              </a:extLst>
            </p:cNvPr>
            <p:cNvSpPr>
              <a:spLocks noChangeArrowheads="1"/>
            </p:cNvSpPr>
            <p:nvPr/>
          </p:nvSpPr>
          <p:spPr bwMode="auto">
            <a:xfrm>
              <a:off x="2011" y="1243"/>
              <a:ext cx="38" cy="37"/>
            </a:xfrm>
            <a:prstGeom prst="ellipse">
              <a:avLst/>
            </a:prstGeom>
            <a:solidFill>
              <a:srgbClr val="6262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grpSp>
      <p:pic>
        <p:nvPicPr>
          <p:cNvPr id="17" name="Picture 16">
            <a:extLst>
              <a:ext uri="{FF2B5EF4-FFF2-40B4-BE49-F238E27FC236}">
                <a16:creationId xmlns:a16="http://schemas.microsoft.com/office/drawing/2014/main" id="{9496CDB9-9141-2401-AC84-9B74B9E0A8DE}"/>
              </a:ext>
            </a:extLst>
          </p:cNvPr>
          <p:cNvPicPr>
            <a:picLocks noChangeAspect="1"/>
          </p:cNvPicPr>
          <p:nvPr/>
        </p:nvPicPr>
        <p:blipFill>
          <a:blip r:embed="rId2"/>
          <a:stretch>
            <a:fillRect/>
          </a:stretch>
        </p:blipFill>
        <p:spPr>
          <a:xfrm>
            <a:off x="7402416" y="3217471"/>
            <a:ext cx="4265328" cy="2461257"/>
          </a:xfrm>
          <a:prstGeom prst="rect">
            <a:avLst/>
          </a:prstGeom>
        </p:spPr>
      </p:pic>
    </p:spTree>
    <p:extLst>
      <p:ext uri="{BB962C8B-B14F-4D97-AF65-F5344CB8AC3E}">
        <p14:creationId xmlns:p14="http://schemas.microsoft.com/office/powerpoint/2010/main" val="41694427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BF0AEE8-27D5-7A1C-77AE-D45E8D2DCA05}"/>
              </a:ext>
            </a:extLst>
          </p:cNvPr>
          <p:cNvSpPr>
            <a:spLocks noChangeArrowheads="1"/>
          </p:cNvSpPr>
          <p:nvPr/>
        </p:nvSpPr>
        <p:spPr bwMode="auto">
          <a:xfrm>
            <a:off x="0" y="43934"/>
            <a:ext cx="449783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b="1" i="1" u="sng" dirty="0">
                <a:effectLst>
                  <a:outerShdw blurRad="38100" dist="38100" dir="2700000" algn="tl">
                    <a:srgbClr val="000000">
                      <a:alpha val="43137"/>
                    </a:srgbClr>
                  </a:outerShdw>
                </a:effectLst>
                <a:latin typeface="Arial" panose="020B0604020202020204" pitchFamily="34" charset="0"/>
              </a:rPr>
              <a:t>Books You Can Read About Metasploit </a:t>
            </a:r>
            <a:endParaRPr kumimoji="0" lang="en-US" altLang="en-US" sz="1800" b="1" i="1" u="sng" strike="noStrike" cap="none" normalizeH="0" baseline="0" dirty="0">
              <a:ln>
                <a:noFill/>
              </a:ln>
              <a:solidFill>
                <a:schemeClr val="tx1"/>
              </a:solidFill>
              <a:effectLst>
                <a:outerShdw blurRad="38100" dist="38100" dir="2700000" algn="tl">
                  <a:srgbClr val="000000">
                    <a:alpha val="43137"/>
                  </a:srgbClr>
                </a:outerShdw>
              </a:effectLst>
              <a:latin typeface="Arial" panose="020B0604020202020204" pitchFamily="34" charset="0"/>
            </a:endParaRPr>
          </a:p>
        </p:txBody>
      </p:sp>
      <p:pic>
        <p:nvPicPr>
          <p:cNvPr id="4" name="Picture 3">
            <a:extLst>
              <a:ext uri="{FF2B5EF4-FFF2-40B4-BE49-F238E27FC236}">
                <a16:creationId xmlns:a16="http://schemas.microsoft.com/office/drawing/2014/main" id="{B61D5CF9-C688-34FA-36BA-85F02CBBF57D}"/>
              </a:ext>
            </a:extLst>
          </p:cNvPr>
          <p:cNvPicPr>
            <a:picLocks noChangeAspect="1"/>
          </p:cNvPicPr>
          <p:nvPr/>
        </p:nvPicPr>
        <p:blipFill>
          <a:blip r:embed="rId2"/>
          <a:stretch>
            <a:fillRect/>
          </a:stretch>
        </p:blipFill>
        <p:spPr>
          <a:xfrm>
            <a:off x="180303" y="1700011"/>
            <a:ext cx="2616445" cy="3457977"/>
          </a:xfrm>
          <a:prstGeom prst="rect">
            <a:avLst/>
          </a:prstGeom>
        </p:spPr>
      </p:pic>
      <p:pic>
        <p:nvPicPr>
          <p:cNvPr id="6" name="Picture 5">
            <a:extLst>
              <a:ext uri="{FF2B5EF4-FFF2-40B4-BE49-F238E27FC236}">
                <a16:creationId xmlns:a16="http://schemas.microsoft.com/office/drawing/2014/main" id="{546BAABB-A551-F80A-9DC6-35E8C23D48C4}"/>
              </a:ext>
            </a:extLst>
          </p:cNvPr>
          <p:cNvPicPr>
            <a:picLocks noChangeAspect="1"/>
          </p:cNvPicPr>
          <p:nvPr/>
        </p:nvPicPr>
        <p:blipFill>
          <a:blip r:embed="rId3"/>
          <a:stretch>
            <a:fillRect/>
          </a:stretch>
        </p:blipFill>
        <p:spPr>
          <a:xfrm>
            <a:off x="3031002" y="1700011"/>
            <a:ext cx="2933664" cy="3457977"/>
          </a:xfrm>
          <a:prstGeom prst="rect">
            <a:avLst/>
          </a:prstGeom>
        </p:spPr>
      </p:pic>
      <p:pic>
        <p:nvPicPr>
          <p:cNvPr id="8" name="Picture 7">
            <a:extLst>
              <a:ext uri="{FF2B5EF4-FFF2-40B4-BE49-F238E27FC236}">
                <a16:creationId xmlns:a16="http://schemas.microsoft.com/office/drawing/2014/main" id="{B14A2D4F-305C-E95E-5A33-0D1EE48C7E3F}"/>
              </a:ext>
            </a:extLst>
          </p:cNvPr>
          <p:cNvPicPr>
            <a:picLocks noChangeAspect="1"/>
          </p:cNvPicPr>
          <p:nvPr/>
        </p:nvPicPr>
        <p:blipFill>
          <a:blip r:embed="rId4"/>
          <a:stretch>
            <a:fillRect/>
          </a:stretch>
        </p:blipFill>
        <p:spPr>
          <a:xfrm>
            <a:off x="6227336" y="1700011"/>
            <a:ext cx="2816001" cy="3457977"/>
          </a:xfrm>
          <a:prstGeom prst="rect">
            <a:avLst/>
          </a:prstGeom>
        </p:spPr>
      </p:pic>
      <p:pic>
        <p:nvPicPr>
          <p:cNvPr id="10" name="Picture 9">
            <a:extLst>
              <a:ext uri="{FF2B5EF4-FFF2-40B4-BE49-F238E27FC236}">
                <a16:creationId xmlns:a16="http://schemas.microsoft.com/office/drawing/2014/main" id="{088F53FD-634F-C88D-845F-96877345CE09}"/>
              </a:ext>
            </a:extLst>
          </p:cNvPr>
          <p:cNvPicPr>
            <a:picLocks noChangeAspect="1"/>
          </p:cNvPicPr>
          <p:nvPr/>
        </p:nvPicPr>
        <p:blipFill>
          <a:blip r:embed="rId5"/>
          <a:stretch>
            <a:fillRect/>
          </a:stretch>
        </p:blipFill>
        <p:spPr>
          <a:xfrm>
            <a:off x="9306006" y="1728701"/>
            <a:ext cx="2794045" cy="3457977"/>
          </a:xfrm>
          <a:prstGeom prst="rect">
            <a:avLst/>
          </a:prstGeom>
        </p:spPr>
      </p:pic>
      <p:sp>
        <p:nvSpPr>
          <p:cNvPr id="11" name="Rectangle 2">
            <a:extLst>
              <a:ext uri="{FF2B5EF4-FFF2-40B4-BE49-F238E27FC236}">
                <a16:creationId xmlns:a16="http://schemas.microsoft.com/office/drawing/2014/main" id="{B192831E-996D-70D7-26C7-F2123EC2ED4E}"/>
              </a:ext>
            </a:extLst>
          </p:cNvPr>
          <p:cNvSpPr>
            <a:spLocks noChangeArrowheads="1"/>
          </p:cNvSpPr>
          <p:nvPr/>
        </p:nvSpPr>
        <p:spPr bwMode="auto">
          <a:xfrm>
            <a:off x="-89786" y="4889537"/>
            <a:ext cx="1262396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dirty="0">
                <a:latin typeface="Arial" panose="020B0604020202020204" pitchFamily="34" charset="0"/>
              </a:rPr>
              <a:t>________________________________________________________________________________________________</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2" name="Rectangle 3">
            <a:extLst>
              <a:ext uri="{FF2B5EF4-FFF2-40B4-BE49-F238E27FC236}">
                <a16:creationId xmlns:a16="http://schemas.microsoft.com/office/drawing/2014/main" id="{47D910B8-6783-45CB-38E7-7BC42005DE92}"/>
              </a:ext>
            </a:extLst>
          </p:cNvPr>
          <p:cNvSpPr>
            <a:spLocks noChangeArrowheads="1"/>
          </p:cNvSpPr>
          <p:nvPr/>
        </p:nvSpPr>
        <p:spPr bwMode="auto">
          <a:xfrm>
            <a:off x="-40496" y="1368700"/>
            <a:ext cx="12111008"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dirty="0">
                <a:latin typeface="Arial" panose="020B0604020202020204" pitchFamily="34" charset="0"/>
              </a:rPr>
              <a:t>_____________________________________________________________________________________________</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515123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1C17992-1374-A689-EA72-E26611BFEEC5}"/>
              </a:ext>
            </a:extLst>
          </p:cNvPr>
          <p:cNvSpPr>
            <a:spLocks noGrp="1"/>
          </p:cNvSpPr>
          <p:nvPr>
            <p:ph type="title"/>
          </p:nvPr>
        </p:nvSpPr>
        <p:spPr>
          <a:xfrm>
            <a:off x="2782963" y="295713"/>
            <a:ext cx="9841353" cy="943532"/>
          </a:xfrm>
        </p:spPr>
        <p:txBody>
          <a:bodyPr/>
          <a:lstStyle/>
          <a:p>
            <a:r>
              <a:rPr lang="en-US" sz="7200" b="1" dirty="0">
                <a:effectLst>
                  <a:outerShdw blurRad="38100" dist="38100" dir="2700000" algn="tl">
                    <a:srgbClr val="000000">
                      <a:alpha val="43137"/>
                    </a:srgbClr>
                  </a:outerShdw>
                </a:effectLst>
                <a:latin typeface="Agency FB" panose="020B0503020202020204" pitchFamily="34" charset="0"/>
              </a:rPr>
              <a:t>You can Ask Me ON ? </a:t>
            </a:r>
            <a:endParaRPr lang="en-US" sz="7200" dirty="0">
              <a:effectLst>
                <a:outerShdw blurRad="38100" dist="38100" dir="2700000" algn="tl">
                  <a:srgbClr val="000000">
                    <a:alpha val="43137"/>
                  </a:srgbClr>
                </a:outerShdw>
              </a:effectLst>
            </a:endParaRPr>
          </a:p>
        </p:txBody>
      </p:sp>
      <p:sp>
        <p:nvSpPr>
          <p:cNvPr id="5" name="Text Placeholder 4">
            <a:extLst>
              <a:ext uri="{FF2B5EF4-FFF2-40B4-BE49-F238E27FC236}">
                <a16:creationId xmlns:a16="http://schemas.microsoft.com/office/drawing/2014/main" id="{F67D5F57-39B4-1D3E-20D9-DFCC19BBBCF5}"/>
              </a:ext>
            </a:extLst>
          </p:cNvPr>
          <p:cNvSpPr>
            <a:spLocks noGrp="1"/>
          </p:cNvSpPr>
          <p:nvPr>
            <p:ph type="body" sz="quarter" idx="13"/>
          </p:nvPr>
        </p:nvSpPr>
        <p:spPr>
          <a:xfrm>
            <a:off x="381220" y="1552793"/>
            <a:ext cx="10227686" cy="5038530"/>
          </a:xfrm>
        </p:spPr>
        <p:txBody>
          <a:bodyPr/>
          <a:lstStyle/>
          <a:p>
            <a:r>
              <a:rPr lang="en-US" sz="2000" dirty="0">
                <a:effectLst>
                  <a:outerShdw blurRad="38100" dist="38100" dir="2700000" algn="tl">
                    <a:srgbClr val="000000">
                      <a:alpha val="43137"/>
                    </a:srgbClr>
                  </a:outerShdw>
                </a:effectLst>
              </a:rPr>
              <a:t>Facebook : https://www.facebook.com/m3lomatthephone</a:t>
            </a:r>
          </a:p>
          <a:p>
            <a:r>
              <a:rPr lang="en-US" sz="2000" dirty="0">
                <a:effectLst>
                  <a:outerShdw blurRad="38100" dist="38100" dir="2700000" algn="tl">
                    <a:srgbClr val="000000">
                      <a:alpha val="43137"/>
                    </a:srgbClr>
                  </a:outerShdw>
                </a:effectLst>
              </a:rPr>
              <a:t>My YouTube Chanel : https://www.youtube.com/c/m3lomatthephone</a:t>
            </a:r>
          </a:p>
          <a:p>
            <a:r>
              <a:rPr lang="en-US" sz="2000" dirty="0">
                <a:effectLst>
                  <a:outerShdw blurRad="38100" dist="38100" dir="2700000" algn="tl">
                    <a:srgbClr val="000000">
                      <a:alpha val="43137"/>
                    </a:srgbClr>
                  </a:outerShdw>
                </a:effectLst>
              </a:rPr>
              <a:t>M3lomat the phone 2 :</a:t>
            </a:r>
            <a:r>
              <a:rPr lang="" altLang="en-US" sz="2000" dirty="0">
                <a:effectLst>
                  <a:outerShdw blurRad="38100" dist="38100" dir="2700000" algn="tl">
                    <a:srgbClr val="000000">
                      <a:alpha val="43137"/>
                    </a:srgbClr>
                  </a:outerShdw>
                </a:effectLst>
              </a:rPr>
              <a:t> </a:t>
            </a:r>
            <a:r>
              <a:rPr lang="en-US" sz="2000" dirty="0">
                <a:effectLst>
                  <a:outerShdw blurRad="38100" dist="38100" dir="2700000" algn="tl">
                    <a:srgbClr val="000000">
                      <a:alpha val="43137"/>
                    </a:srgbClr>
                  </a:outerShdw>
                </a:effectLst>
              </a:rPr>
              <a:t>https://www.youtube.com/channel/UCixopZbFBzdYKk2qsZLsRCA</a:t>
            </a:r>
          </a:p>
          <a:p>
            <a:r>
              <a:rPr lang="en-US" sz="2000" dirty="0">
                <a:effectLst>
                  <a:outerShdw blurRad="38100" dist="38100" dir="2700000" algn="tl">
                    <a:srgbClr val="000000">
                      <a:alpha val="43137"/>
                    </a:srgbClr>
                  </a:outerShdw>
                </a:effectLst>
              </a:rPr>
              <a:t>M3lomat  Electric : https://www.youtube.com/channel/UCGnXhX2E_MaGYOY8kyOowbQ</a:t>
            </a:r>
          </a:p>
          <a:p>
            <a:r>
              <a:rPr lang="en-US" sz="2000" dirty="0">
                <a:effectLst>
                  <a:outerShdw blurRad="38100" dist="38100" dir="2700000" algn="tl">
                    <a:srgbClr val="000000">
                      <a:alpha val="43137"/>
                    </a:srgbClr>
                  </a:outerShdw>
                </a:effectLst>
              </a:rPr>
              <a:t>Instagram : https://instagram.com/mena.m.rushdy?igshid=1xg5sxvjtek7i</a:t>
            </a:r>
          </a:p>
          <a:p>
            <a:r>
              <a:rPr lang="en-US" sz="2000" dirty="0">
                <a:effectLst>
                  <a:outerShdw blurRad="38100" dist="38100" dir="2700000" algn="tl">
                    <a:srgbClr val="000000">
                      <a:alpha val="43137"/>
                    </a:srgbClr>
                  </a:outerShdw>
                </a:effectLst>
              </a:rPr>
              <a:t>LinkedIn : https://www.linkedin.com/in/mina-magdy-38362b1b6/</a:t>
            </a:r>
          </a:p>
          <a:p>
            <a:r>
              <a:rPr lang="en-US" sz="2000" dirty="0">
                <a:effectLst>
                  <a:outerShdw blurRad="38100" dist="38100" dir="2700000" algn="tl">
                    <a:srgbClr val="000000">
                      <a:alpha val="43137"/>
                    </a:srgbClr>
                  </a:outerShdw>
                </a:effectLst>
              </a:rPr>
              <a:t>Facebook Group : https://www.facebook.com/groups/391033085092937</a:t>
            </a:r>
          </a:p>
          <a:p>
            <a:endParaRPr lang="en-US" dirty="0"/>
          </a:p>
        </p:txBody>
      </p:sp>
      <p:grpSp>
        <p:nvGrpSpPr>
          <p:cNvPr id="8" name="Group 7">
            <a:extLst>
              <a:ext uri="{FF2B5EF4-FFF2-40B4-BE49-F238E27FC236}">
                <a16:creationId xmlns:a16="http://schemas.microsoft.com/office/drawing/2014/main" id="{D6C40116-A18C-BFA9-A361-6A8FF29CEA7C}"/>
              </a:ext>
            </a:extLst>
          </p:cNvPr>
          <p:cNvGrpSpPr>
            <a:grpSpLocks noChangeAspect="1"/>
          </p:cNvGrpSpPr>
          <p:nvPr/>
        </p:nvGrpSpPr>
        <p:grpSpPr bwMode="auto">
          <a:xfrm>
            <a:off x="8542017" y="3703220"/>
            <a:ext cx="3604518" cy="3200400"/>
            <a:chOff x="507" y="1182"/>
            <a:chExt cx="3091" cy="2558"/>
          </a:xfrm>
        </p:grpSpPr>
        <p:sp>
          <p:nvSpPr>
            <p:cNvPr id="9" name="AutoShape 3">
              <a:extLst>
                <a:ext uri="{FF2B5EF4-FFF2-40B4-BE49-F238E27FC236}">
                  <a16:creationId xmlns:a16="http://schemas.microsoft.com/office/drawing/2014/main" id="{51551BA7-59ED-5D8F-6DC8-C83008E05F93}"/>
                </a:ext>
              </a:extLst>
            </p:cNvPr>
            <p:cNvSpPr>
              <a:spLocks noChangeAspect="1" noChangeArrowheads="1" noTextEdit="1"/>
            </p:cNvSpPr>
            <p:nvPr/>
          </p:nvSpPr>
          <p:spPr bwMode="auto">
            <a:xfrm>
              <a:off x="507" y="1183"/>
              <a:ext cx="3044" cy="2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10" name="Freeform 5">
              <a:extLst>
                <a:ext uri="{FF2B5EF4-FFF2-40B4-BE49-F238E27FC236}">
                  <a16:creationId xmlns:a16="http://schemas.microsoft.com/office/drawing/2014/main" id="{3A2C7582-6128-1887-9ED2-3D618BB74325}"/>
                </a:ext>
              </a:extLst>
            </p:cNvPr>
            <p:cNvSpPr>
              <a:spLocks/>
            </p:cNvSpPr>
            <p:nvPr/>
          </p:nvSpPr>
          <p:spPr bwMode="auto">
            <a:xfrm>
              <a:off x="1700" y="3289"/>
              <a:ext cx="669" cy="364"/>
            </a:xfrm>
            <a:custGeom>
              <a:avLst/>
              <a:gdLst>
                <a:gd name="T0" fmla="*/ 659 w 659"/>
                <a:gd name="T1" fmla="*/ 364 h 364"/>
                <a:gd name="T2" fmla="*/ 0 w 659"/>
                <a:gd name="T3" fmla="*/ 364 h 364"/>
                <a:gd name="T4" fmla="*/ 51 w 659"/>
                <a:gd name="T5" fmla="*/ 0 h 364"/>
                <a:gd name="T6" fmla="*/ 612 w 659"/>
                <a:gd name="T7" fmla="*/ 0 h 364"/>
                <a:gd name="T8" fmla="*/ 659 w 659"/>
                <a:gd name="T9" fmla="*/ 364 h 364"/>
              </a:gdLst>
              <a:ahLst/>
              <a:cxnLst>
                <a:cxn ang="0">
                  <a:pos x="T0" y="T1"/>
                </a:cxn>
                <a:cxn ang="0">
                  <a:pos x="T2" y="T3"/>
                </a:cxn>
                <a:cxn ang="0">
                  <a:pos x="T4" y="T5"/>
                </a:cxn>
                <a:cxn ang="0">
                  <a:pos x="T6" y="T7"/>
                </a:cxn>
                <a:cxn ang="0">
                  <a:pos x="T8" y="T9"/>
                </a:cxn>
              </a:cxnLst>
              <a:rect l="0" t="0" r="r" b="b"/>
              <a:pathLst>
                <a:path w="659" h="364">
                  <a:moveTo>
                    <a:pt x="659" y="364"/>
                  </a:moveTo>
                  <a:lnTo>
                    <a:pt x="0" y="364"/>
                  </a:lnTo>
                  <a:lnTo>
                    <a:pt x="51" y="0"/>
                  </a:lnTo>
                  <a:lnTo>
                    <a:pt x="612" y="0"/>
                  </a:lnTo>
                  <a:lnTo>
                    <a:pt x="659" y="364"/>
                  </a:lnTo>
                  <a:close/>
                </a:path>
              </a:pathLst>
            </a:custGeom>
            <a:solidFill>
              <a:srgbClr val="D3D0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11" name="Freeform 6">
              <a:extLst>
                <a:ext uri="{FF2B5EF4-FFF2-40B4-BE49-F238E27FC236}">
                  <a16:creationId xmlns:a16="http://schemas.microsoft.com/office/drawing/2014/main" id="{7AD59046-C474-2F69-2ECA-5D77A4FFEE03}"/>
                </a:ext>
              </a:extLst>
            </p:cNvPr>
            <p:cNvSpPr>
              <a:spLocks/>
            </p:cNvSpPr>
            <p:nvPr/>
          </p:nvSpPr>
          <p:spPr bwMode="auto">
            <a:xfrm>
              <a:off x="1652" y="3645"/>
              <a:ext cx="765" cy="94"/>
            </a:xfrm>
            <a:custGeom>
              <a:avLst/>
              <a:gdLst>
                <a:gd name="T0" fmla="*/ 758 w 772"/>
                <a:gd name="T1" fmla="*/ 96 h 96"/>
                <a:gd name="T2" fmla="*/ 12 w 772"/>
                <a:gd name="T3" fmla="*/ 96 h 96"/>
                <a:gd name="T4" fmla="*/ 0 w 772"/>
                <a:gd name="T5" fmla="*/ 84 h 96"/>
                <a:gd name="T6" fmla="*/ 2 w 772"/>
                <a:gd name="T7" fmla="*/ 78 h 96"/>
                <a:gd name="T8" fmla="*/ 48 w 772"/>
                <a:gd name="T9" fmla="*/ 5 h 96"/>
                <a:gd name="T10" fmla="*/ 58 w 772"/>
                <a:gd name="T11" fmla="*/ 0 h 96"/>
                <a:gd name="T12" fmla="*/ 715 w 772"/>
                <a:gd name="T13" fmla="*/ 0 h 96"/>
                <a:gd name="T14" fmla="*/ 725 w 772"/>
                <a:gd name="T15" fmla="*/ 6 h 96"/>
                <a:gd name="T16" fmla="*/ 768 w 772"/>
                <a:gd name="T17" fmla="*/ 78 h 96"/>
                <a:gd name="T18" fmla="*/ 764 w 772"/>
                <a:gd name="T19" fmla="*/ 95 h 96"/>
                <a:gd name="T20" fmla="*/ 758 w 772"/>
                <a:gd name="T21"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2" h="96">
                  <a:moveTo>
                    <a:pt x="758" y="96"/>
                  </a:moveTo>
                  <a:cubicBezTo>
                    <a:pt x="12" y="96"/>
                    <a:pt x="12" y="96"/>
                    <a:pt x="12" y="96"/>
                  </a:cubicBezTo>
                  <a:cubicBezTo>
                    <a:pt x="5" y="96"/>
                    <a:pt x="0" y="91"/>
                    <a:pt x="0" y="84"/>
                  </a:cubicBezTo>
                  <a:cubicBezTo>
                    <a:pt x="0" y="82"/>
                    <a:pt x="0" y="80"/>
                    <a:pt x="2" y="78"/>
                  </a:cubicBezTo>
                  <a:cubicBezTo>
                    <a:pt x="48" y="5"/>
                    <a:pt x="48" y="5"/>
                    <a:pt x="48" y="5"/>
                  </a:cubicBezTo>
                  <a:cubicBezTo>
                    <a:pt x="50" y="2"/>
                    <a:pt x="54" y="0"/>
                    <a:pt x="58" y="0"/>
                  </a:cubicBezTo>
                  <a:cubicBezTo>
                    <a:pt x="715" y="0"/>
                    <a:pt x="715" y="0"/>
                    <a:pt x="715" y="0"/>
                  </a:cubicBezTo>
                  <a:cubicBezTo>
                    <a:pt x="719" y="0"/>
                    <a:pt x="723" y="2"/>
                    <a:pt x="725" y="6"/>
                  </a:cubicBezTo>
                  <a:cubicBezTo>
                    <a:pt x="768" y="78"/>
                    <a:pt x="768" y="78"/>
                    <a:pt x="768" y="78"/>
                  </a:cubicBezTo>
                  <a:cubicBezTo>
                    <a:pt x="772" y="84"/>
                    <a:pt x="770" y="91"/>
                    <a:pt x="764" y="95"/>
                  </a:cubicBezTo>
                  <a:cubicBezTo>
                    <a:pt x="762" y="96"/>
                    <a:pt x="760" y="96"/>
                    <a:pt x="758" y="96"/>
                  </a:cubicBezTo>
                  <a:close/>
                </a:path>
              </a:pathLst>
            </a:custGeom>
            <a:solidFill>
              <a:srgbClr val="BFB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12" name="Freeform 7">
              <a:extLst>
                <a:ext uri="{FF2B5EF4-FFF2-40B4-BE49-F238E27FC236}">
                  <a16:creationId xmlns:a16="http://schemas.microsoft.com/office/drawing/2014/main" id="{48F3DF76-3919-E83A-9231-61CB424D62DA}"/>
                </a:ext>
              </a:extLst>
            </p:cNvPr>
            <p:cNvSpPr>
              <a:spLocks/>
            </p:cNvSpPr>
            <p:nvPr/>
          </p:nvSpPr>
          <p:spPr bwMode="auto">
            <a:xfrm>
              <a:off x="507" y="1182"/>
              <a:ext cx="3090" cy="1885"/>
            </a:xfrm>
            <a:custGeom>
              <a:avLst/>
              <a:gdLst>
                <a:gd name="T0" fmla="*/ 3056 w 3114"/>
                <a:gd name="T1" fmla="*/ 0 h 1928"/>
                <a:gd name="T2" fmla="*/ 56 w 3114"/>
                <a:gd name="T3" fmla="*/ 0 h 1928"/>
                <a:gd name="T4" fmla="*/ 0 w 3114"/>
                <a:gd name="T5" fmla="*/ 56 h 1928"/>
                <a:gd name="T6" fmla="*/ 0 w 3114"/>
                <a:gd name="T7" fmla="*/ 1928 h 1928"/>
                <a:gd name="T8" fmla="*/ 3114 w 3114"/>
                <a:gd name="T9" fmla="*/ 1928 h 1928"/>
                <a:gd name="T10" fmla="*/ 3112 w 3114"/>
                <a:gd name="T11" fmla="*/ 56 h 1928"/>
                <a:gd name="T12" fmla="*/ 3056 w 3114"/>
                <a:gd name="T13" fmla="*/ 0 h 1928"/>
              </a:gdLst>
              <a:ahLst/>
              <a:cxnLst>
                <a:cxn ang="0">
                  <a:pos x="T0" y="T1"/>
                </a:cxn>
                <a:cxn ang="0">
                  <a:pos x="T2" y="T3"/>
                </a:cxn>
                <a:cxn ang="0">
                  <a:pos x="T4" y="T5"/>
                </a:cxn>
                <a:cxn ang="0">
                  <a:pos x="T6" y="T7"/>
                </a:cxn>
                <a:cxn ang="0">
                  <a:pos x="T8" y="T9"/>
                </a:cxn>
                <a:cxn ang="0">
                  <a:pos x="T10" y="T11"/>
                </a:cxn>
                <a:cxn ang="0">
                  <a:pos x="T12" y="T13"/>
                </a:cxn>
              </a:cxnLst>
              <a:rect l="0" t="0" r="r" b="b"/>
              <a:pathLst>
                <a:path w="3114" h="1928">
                  <a:moveTo>
                    <a:pt x="3056" y="0"/>
                  </a:moveTo>
                  <a:cubicBezTo>
                    <a:pt x="56" y="0"/>
                    <a:pt x="56" y="0"/>
                    <a:pt x="56" y="0"/>
                  </a:cubicBezTo>
                  <a:cubicBezTo>
                    <a:pt x="25" y="0"/>
                    <a:pt x="0" y="26"/>
                    <a:pt x="0" y="56"/>
                  </a:cubicBezTo>
                  <a:cubicBezTo>
                    <a:pt x="0" y="56"/>
                    <a:pt x="0" y="1910"/>
                    <a:pt x="0" y="1928"/>
                  </a:cubicBezTo>
                  <a:cubicBezTo>
                    <a:pt x="3114" y="1928"/>
                    <a:pt x="3114" y="1928"/>
                    <a:pt x="3114" y="1928"/>
                  </a:cubicBezTo>
                  <a:cubicBezTo>
                    <a:pt x="3114" y="1896"/>
                    <a:pt x="3112" y="56"/>
                    <a:pt x="3112" y="56"/>
                  </a:cubicBezTo>
                  <a:cubicBezTo>
                    <a:pt x="3112" y="26"/>
                    <a:pt x="3087" y="0"/>
                    <a:pt x="3056"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13" name="Freeform 8">
              <a:extLst>
                <a:ext uri="{FF2B5EF4-FFF2-40B4-BE49-F238E27FC236}">
                  <a16:creationId xmlns:a16="http://schemas.microsoft.com/office/drawing/2014/main" id="{38E4F0E2-B18F-3CC9-C2AE-45DFC5604584}"/>
                </a:ext>
              </a:extLst>
            </p:cNvPr>
            <p:cNvSpPr>
              <a:spLocks/>
            </p:cNvSpPr>
            <p:nvPr/>
          </p:nvSpPr>
          <p:spPr bwMode="auto">
            <a:xfrm>
              <a:off x="670" y="1338"/>
              <a:ext cx="2718" cy="1552"/>
            </a:xfrm>
            <a:custGeom>
              <a:avLst/>
              <a:gdLst>
                <a:gd name="T0" fmla="*/ 2776 w 2780"/>
                <a:gd name="T1" fmla="*/ 0 h 1588"/>
                <a:gd name="T2" fmla="*/ 4 w 2780"/>
                <a:gd name="T3" fmla="*/ 0 h 1588"/>
                <a:gd name="T4" fmla="*/ 0 w 2780"/>
                <a:gd name="T5" fmla="*/ 4 h 1588"/>
                <a:gd name="T6" fmla="*/ 0 w 2780"/>
                <a:gd name="T7" fmla="*/ 1583 h 1588"/>
                <a:gd name="T8" fmla="*/ 4 w 2780"/>
                <a:gd name="T9" fmla="*/ 1588 h 1588"/>
                <a:gd name="T10" fmla="*/ 2776 w 2780"/>
                <a:gd name="T11" fmla="*/ 1588 h 1588"/>
                <a:gd name="T12" fmla="*/ 2780 w 2780"/>
                <a:gd name="T13" fmla="*/ 1583 h 1588"/>
                <a:gd name="T14" fmla="*/ 2780 w 2780"/>
                <a:gd name="T15" fmla="*/ 4 h 1588"/>
                <a:gd name="T16" fmla="*/ 2776 w 2780"/>
                <a:gd name="T17" fmla="*/ 0 h 1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0" h="1588">
                  <a:moveTo>
                    <a:pt x="2776" y="0"/>
                  </a:moveTo>
                  <a:cubicBezTo>
                    <a:pt x="4" y="0"/>
                    <a:pt x="4" y="0"/>
                    <a:pt x="4" y="0"/>
                  </a:cubicBezTo>
                  <a:cubicBezTo>
                    <a:pt x="2" y="0"/>
                    <a:pt x="0" y="2"/>
                    <a:pt x="0" y="4"/>
                  </a:cubicBezTo>
                  <a:cubicBezTo>
                    <a:pt x="0" y="1583"/>
                    <a:pt x="0" y="1583"/>
                    <a:pt x="0" y="1583"/>
                  </a:cubicBezTo>
                  <a:cubicBezTo>
                    <a:pt x="0" y="1586"/>
                    <a:pt x="2" y="1588"/>
                    <a:pt x="4" y="1588"/>
                  </a:cubicBezTo>
                  <a:cubicBezTo>
                    <a:pt x="2776" y="1588"/>
                    <a:pt x="2776" y="1588"/>
                    <a:pt x="2776" y="1588"/>
                  </a:cubicBezTo>
                  <a:cubicBezTo>
                    <a:pt x="2778" y="1588"/>
                    <a:pt x="2780" y="1586"/>
                    <a:pt x="2780" y="1583"/>
                  </a:cubicBezTo>
                  <a:cubicBezTo>
                    <a:pt x="2780" y="4"/>
                    <a:pt x="2780" y="4"/>
                    <a:pt x="2780" y="4"/>
                  </a:cubicBezTo>
                  <a:cubicBezTo>
                    <a:pt x="2780" y="2"/>
                    <a:pt x="2778" y="0"/>
                    <a:pt x="2776" y="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dirty="0">
                <a:solidFill>
                  <a:prstClr val="black"/>
                </a:solidFill>
                <a:latin typeface="Arial" panose="020B0604020202020204" pitchFamily="34" charset="0"/>
                <a:cs typeface="Arial" panose="020B0604020202020204" pitchFamily="34" charset="0"/>
              </a:endParaRPr>
            </a:p>
            <a:p>
              <a:pPr algn="ctr" defTabSz="1218621">
                <a:defRPr/>
              </a:pPr>
              <a:endParaRPr lang="en-US" sz="1200" dirty="0">
                <a:solidFill>
                  <a:prstClr val="white"/>
                </a:solidFill>
                <a:latin typeface="Arial" panose="020B0604020202020204" pitchFamily="34" charset="0"/>
                <a:cs typeface="Arial" panose="020B0604020202020204" pitchFamily="34" charset="0"/>
              </a:endParaRPr>
            </a:p>
            <a:p>
              <a:pPr algn="ctr" defTabSz="1218621">
                <a:defRPr/>
              </a:pPr>
              <a:endParaRPr lang="en-US" sz="1200" dirty="0">
                <a:solidFill>
                  <a:prstClr val="white"/>
                </a:solidFill>
                <a:latin typeface="Arial" panose="020B0604020202020204" pitchFamily="34" charset="0"/>
                <a:cs typeface="Arial" panose="020B0604020202020204" pitchFamily="34" charset="0"/>
              </a:endParaRPr>
            </a:p>
            <a:p>
              <a:pPr algn="ctr" defTabSz="1218621">
                <a:defRPr/>
              </a:pPr>
              <a:endParaRPr lang="en-US" sz="1200" dirty="0">
                <a:solidFill>
                  <a:prstClr val="white"/>
                </a:solidFill>
                <a:latin typeface="Arial" panose="020B0604020202020204" pitchFamily="34" charset="0"/>
                <a:cs typeface="Arial" panose="020B0604020202020204" pitchFamily="34" charset="0"/>
              </a:endParaRPr>
            </a:p>
          </p:txBody>
        </p:sp>
        <p:sp>
          <p:nvSpPr>
            <p:cNvPr id="14" name="Freeform 9">
              <a:extLst>
                <a:ext uri="{FF2B5EF4-FFF2-40B4-BE49-F238E27FC236}">
                  <a16:creationId xmlns:a16="http://schemas.microsoft.com/office/drawing/2014/main" id="{5D9C1D03-27DA-3236-AECB-22877A43F00C}"/>
                </a:ext>
              </a:extLst>
            </p:cNvPr>
            <p:cNvSpPr>
              <a:spLocks/>
            </p:cNvSpPr>
            <p:nvPr/>
          </p:nvSpPr>
          <p:spPr bwMode="auto">
            <a:xfrm>
              <a:off x="508" y="3067"/>
              <a:ext cx="3090" cy="240"/>
            </a:xfrm>
            <a:custGeom>
              <a:avLst/>
              <a:gdLst>
                <a:gd name="T0" fmla="*/ 3061 w 3114"/>
                <a:gd name="T1" fmla="*/ 246 h 246"/>
                <a:gd name="T2" fmla="*/ 56 w 3114"/>
                <a:gd name="T3" fmla="*/ 246 h 246"/>
                <a:gd name="T4" fmla="*/ 0 w 3114"/>
                <a:gd name="T5" fmla="*/ 190 h 246"/>
                <a:gd name="T6" fmla="*/ 0 w 3114"/>
                <a:gd name="T7" fmla="*/ 0 h 246"/>
                <a:gd name="T8" fmla="*/ 3114 w 3114"/>
                <a:gd name="T9" fmla="*/ 0 h 246"/>
                <a:gd name="T10" fmla="*/ 3114 w 3114"/>
                <a:gd name="T11" fmla="*/ 190 h 246"/>
                <a:gd name="T12" fmla="*/ 3061 w 3114"/>
                <a:gd name="T13" fmla="*/ 246 h 246"/>
              </a:gdLst>
              <a:ahLst/>
              <a:cxnLst>
                <a:cxn ang="0">
                  <a:pos x="T0" y="T1"/>
                </a:cxn>
                <a:cxn ang="0">
                  <a:pos x="T2" y="T3"/>
                </a:cxn>
                <a:cxn ang="0">
                  <a:pos x="T4" y="T5"/>
                </a:cxn>
                <a:cxn ang="0">
                  <a:pos x="T6" y="T7"/>
                </a:cxn>
                <a:cxn ang="0">
                  <a:pos x="T8" y="T9"/>
                </a:cxn>
                <a:cxn ang="0">
                  <a:pos x="T10" y="T11"/>
                </a:cxn>
                <a:cxn ang="0">
                  <a:pos x="T12" y="T13"/>
                </a:cxn>
              </a:cxnLst>
              <a:rect l="0" t="0" r="r" b="b"/>
              <a:pathLst>
                <a:path w="3114" h="246">
                  <a:moveTo>
                    <a:pt x="3061" y="246"/>
                  </a:moveTo>
                  <a:cubicBezTo>
                    <a:pt x="56" y="246"/>
                    <a:pt x="56" y="246"/>
                    <a:pt x="56" y="246"/>
                  </a:cubicBezTo>
                  <a:cubicBezTo>
                    <a:pt x="25" y="246"/>
                    <a:pt x="0" y="221"/>
                    <a:pt x="0" y="190"/>
                  </a:cubicBezTo>
                  <a:cubicBezTo>
                    <a:pt x="0" y="190"/>
                    <a:pt x="0" y="6"/>
                    <a:pt x="0" y="0"/>
                  </a:cubicBezTo>
                  <a:cubicBezTo>
                    <a:pt x="3114" y="0"/>
                    <a:pt x="3114" y="0"/>
                    <a:pt x="3114" y="0"/>
                  </a:cubicBezTo>
                  <a:cubicBezTo>
                    <a:pt x="3114" y="3"/>
                    <a:pt x="3114" y="190"/>
                    <a:pt x="3114" y="190"/>
                  </a:cubicBezTo>
                  <a:cubicBezTo>
                    <a:pt x="3114" y="221"/>
                    <a:pt x="3092" y="246"/>
                    <a:pt x="3061" y="246"/>
                  </a:cubicBezTo>
                  <a:close/>
                </a:path>
              </a:pathLst>
            </a:custGeom>
            <a:solidFill>
              <a:srgbClr val="EBEA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15" name="Oval 10">
              <a:extLst>
                <a:ext uri="{FF2B5EF4-FFF2-40B4-BE49-F238E27FC236}">
                  <a16:creationId xmlns:a16="http://schemas.microsoft.com/office/drawing/2014/main" id="{E2F60604-C412-2488-1562-69E25EB84713}"/>
                </a:ext>
              </a:extLst>
            </p:cNvPr>
            <p:cNvSpPr>
              <a:spLocks noChangeArrowheads="1"/>
            </p:cNvSpPr>
            <p:nvPr/>
          </p:nvSpPr>
          <p:spPr bwMode="auto">
            <a:xfrm>
              <a:off x="1983" y="3140"/>
              <a:ext cx="94" cy="94"/>
            </a:xfrm>
            <a:prstGeom prst="ellipse">
              <a:avLst/>
            </a:prstGeom>
            <a:solidFill>
              <a:srgbClr val="D5D3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16" name="Oval 11">
              <a:extLst>
                <a:ext uri="{FF2B5EF4-FFF2-40B4-BE49-F238E27FC236}">
                  <a16:creationId xmlns:a16="http://schemas.microsoft.com/office/drawing/2014/main" id="{FCA64FC0-116E-BD2B-65B3-6031DE2F6A6E}"/>
                </a:ext>
              </a:extLst>
            </p:cNvPr>
            <p:cNvSpPr>
              <a:spLocks noChangeArrowheads="1"/>
            </p:cNvSpPr>
            <p:nvPr/>
          </p:nvSpPr>
          <p:spPr bwMode="auto">
            <a:xfrm>
              <a:off x="2011" y="1243"/>
              <a:ext cx="38" cy="37"/>
            </a:xfrm>
            <a:prstGeom prst="ellipse">
              <a:avLst/>
            </a:prstGeom>
            <a:solidFill>
              <a:srgbClr val="6262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grpSp>
      <p:pic>
        <p:nvPicPr>
          <p:cNvPr id="3" name="Picture 2">
            <a:extLst>
              <a:ext uri="{FF2B5EF4-FFF2-40B4-BE49-F238E27FC236}">
                <a16:creationId xmlns:a16="http://schemas.microsoft.com/office/drawing/2014/main" id="{84AA13DE-F9A6-9594-67EF-9DD12DCD8FB5}"/>
              </a:ext>
            </a:extLst>
          </p:cNvPr>
          <p:cNvPicPr>
            <a:picLocks noChangeAspect="1"/>
          </p:cNvPicPr>
          <p:nvPr/>
        </p:nvPicPr>
        <p:blipFill>
          <a:blip r:embed="rId2"/>
          <a:stretch>
            <a:fillRect/>
          </a:stretch>
        </p:blipFill>
        <p:spPr>
          <a:xfrm>
            <a:off x="8677289" y="3871498"/>
            <a:ext cx="3224358" cy="1968658"/>
          </a:xfrm>
          <a:prstGeom prst="rect">
            <a:avLst/>
          </a:prstGeom>
        </p:spPr>
      </p:pic>
    </p:spTree>
    <p:extLst>
      <p:ext uri="{BB962C8B-B14F-4D97-AF65-F5344CB8AC3E}">
        <p14:creationId xmlns:p14="http://schemas.microsoft.com/office/powerpoint/2010/main" val="790024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t>Introduction</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p:txBody>
          <a:bodyPr/>
          <a:lstStyle/>
          <a:p>
            <a:endParaRPr lang="en-US" dirty="0"/>
          </a:p>
          <a:p>
            <a:endParaRPr lang="en-US" dirty="0"/>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91751" y="2435289"/>
            <a:ext cx="12008498" cy="4254759"/>
          </a:xfrm>
        </p:spPr>
        <p:txBody>
          <a:bodyPr/>
          <a:lstStyle/>
          <a:p>
            <a:r>
              <a:rPr lang="en-US" dirty="0"/>
              <a:t>The </a:t>
            </a:r>
            <a:r>
              <a:rPr lang="en-US" dirty="0">
                <a:hlinkClick r:id="rId2"/>
              </a:rPr>
              <a:t>Metasploit Framework</a:t>
            </a:r>
            <a:r>
              <a:rPr lang="en-US" dirty="0"/>
              <a:t> (MSF) is far more than just a collection of exploits–it is also a solid foundation that you can build upon and easily customize to meet your needs. This allows you to concentrate on your unique target environment and not have to reinvent the wheel. We consider the MSF to be one of the single most useful security auditing tools freely available to security professionals today. From a wide array of commercial grade exploits and an extensive exploit development environment, all the way to network information gathering tools and web vulnerability plugins, the Metasploit Framework provides a truly impressive work environment.</a:t>
            </a:r>
          </a:p>
        </p:txBody>
      </p:sp>
    </p:spTree>
    <p:extLst>
      <p:ext uri="{BB962C8B-B14F-4D97-AF65-F5344CB8AC3E}">
        <p14:creationId xmlns:p14="http://schemas.microsoft.com/office/powerpoint/2010/main" val="224903131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8DE98D8E-7833-A149-A6A9-3D1454FCEEBA}"/>
              </a:ext>
            </a:extLst>
          </p:cNvPr>
          <p:cNvSpPr>
            <a:spLocks noGrp="1"/>
          </p:cNvSpPr>
          <p:nvPr>
            <p:ph type="title"/>
          </p:nvPr>
        </p:nvSpPr>
        <p:spPr>
          <a:xfrm>
            <a:off x="863221" y="58143"/>
            <a:ext cx="10515600" cy="7325296"/>
          </a:xfrm>
        </p:spPr>
        <p:txBody>
          <a:bodyPr/>
          <a:lstStyle/>
          <a:p>
            <a:r>
              <a:rPr lang="en-US" dirty="0"/>
              <a:t>HOW IT RUN ….</a:t>
            </a:r>
            <a:br>
              <a:rPr lang="en-US" dirty="0"/>
            </a:br>
            <a:endParaRPr lang="en-US" dirty="0"/>
          </a:p>
        </p:txBody>
      </p:sp>
    </p:spTree>
    <p:extLst>
      <p:ext uri="{BB962C8B-B14F-4D97-AF65-F5344CB8AC3E}">
        <p14:creationId xmlns:p14="http://schemas.microsoft.com/office/powerpoint/2010/main" val="40872883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BF0AEE8-27D5-7A1C-77AE-D45E8D2DCA05}"/>
              </a:ext>
            </a:extLst>
          </p:cNvPr>
          <p:cNvSpPr>
            <a:spLocks noChangeArrowheads="1"/>
          </p:cNvSpPr>
          <p:nvPr/>
        </p:nvSpPr>
        <p:spPr bwMode="auto">
          <a:xfrm>
            <a:off x="0" y="43934"/>
            <a:ext cx="3266663"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b="1" i="1" u="sng" dirty="0">
                <a:effectLst>
                  <a:outerShdw blurRad="38100" dist="38100" dir="2700000" algn="tl">
                    <a:srgbClr val="000000">
                      <a:alpha val="43137"/>
                    </a:srgbClr>
                  </a:outerShdw>
                </a:effectLst>
                <a:latin typeface="Arial" panose="020B0604020202020204" pitchFamily="34" charset="0"/>
              </a:rPr>
              <a:t>How To Open &amp; update MSF</a:t>
            </a:r>
          </a:p>
        </p:txBody>
      </p:sp>
      <p:sp>
        <p:nvSpPr>
          <p:cNvPr id="5" name="Rectangle 2">
            <a:extLst>
              <a:ext uri="{FF2B5EF4-FFF2-40B4-BE49-F238E27FC236}">
                <a16:creationId xmlns:a16="http://schemas.microsoft.com/office/drawing/2014/main" id="{0A1F3721-2B23-66F7-3752-E0640B5485F0}"/>
              </a:ext>
            </a:extLst>
          </p:cNvPr>
          <p:cNvSpPr>
            <a:spLocks noChangeArrowheads="1"/>
          </p:cNvSpPr>
          <p:nvPr/>
        </p:nvSpPr>
        <p:spPr bwMode="auto">
          <a:xfrm>
            <a:off x="583531" y="1451629"/>
            <a:ext cx="47320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Rectangle 2">
            <a:extLst>
              <a:ext uri="{FF2B5EF4-FFF2-40B4-BE49-F238E27FC236}">
                <a16:creationId xmlns:a16="http://schemas.microsoft.com/office/drawing/2014/main" id="{D4DC8FC8-25B7-8FA0-744F-86B97618A953}"/>
              </a:ext>
            </a:extLst>
          </p:cNvPr>
          <p:cNvSpPr>
            <a:spLocks noChangeArrowheads="1"/>
          </p:cNvSpPr>
          <p:nvPr/>
        </p:nvSpPr>
        <p:spPr bwMode="auto">
          <a:xfrm>
            <a:off x="208529" y="1715251"/>
            <a:ext cx="11774941" cy="3908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mj-lt"/>
              <a:buAutoNum type="arabicParenR"/>
              <a:tabLst/>
            </a:pPr>
            <a:r>
              <a:rPr lang="en-US" altLang="en-US" dirty="0">
                <a:solidFill>
                  <a:schemeClr val="bg2"/>
                </a:solidFill>
                <a:latin typeface="Arial" panose="020B0604020202020204" pitchFamily="34" charset="0"/>
              </a:rPr>
              <a:t>sudo apt update &amp;&amp; sudo apt upgrade –y</a:t>
            </a:r>
          </a:p>
          <a:p>
            <a:pPr marL="342900" marR="0" lvl="0" indent="-342900" algn="l" defTabSz="914400" rtl="0" eaLnBrk="0" fontAlgn="base" latinLnBrk="0" hangingPunct="0">
              <a:lnSpc>
                <a:spcPct val="100000"/>
              </a:lnSpc>
              <a:spcBef>
                <a:spcPct val="0"/>
              </a:spcBef>
              <a:spcAft>
                <a:spcPct val="0"/>
              </a:spcAft>
              <a:buClrTx/>
              <a:buSzTx/>
              <a:buFont typeface="+mj-lt"/>
              <a:buAutoNum type="arabicParenR"/>
              <a:tabLst/>
            </a:pPr>
            <a:endParaRPr lang="en-US" altLang="en-US" dirty="0">
              <a:solidFill>
                <a:schemeClr val="bg2"/>
              </a:solidFill>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mj-lt"/>
              <a:buAutoNum type="arabicParenR"/>
              <a:tabLst/>
            </a:pPr>
            <a:r>
              <a:rPr lang="en-US" altLang="en-US" dirty="0">
                <a:solidFill>
                  <a:schemeClr val="bg2"/>
                </a:solidFill>
                <a:latin typeface="Arial" panose="020B0604020202020204" pitchFamily="34" charset="0"/>
              </a:rPr>
              <a:t>sudo apt update ; apt install metasploit-framework                             </a:t>
            </a:r>
            <a:r>
              <a:rPr lang="en-US" altLang="en-US" sz="1400" dirty="0">
                <a:solidFill>
                  <a:schemeClr val="bg2"/>
                </a:solidFill>
                <a:latin typeface="Arial" panose="020B0604020202020204" pitchFamily="34" charset="0"/>
              </a:rPr>
              <a:t>( if uninstalled)</a:t>
            </a:r>
          </a:p>
          <a:p>
            <a:pPr marL="342900" marR="0" lvl="0" indent="-342900" algn="l" defTabSz="914400" rtl="0" eaLnBrk="0" fontAlgn="base" latinLnBrk="0" hangingPunct="0">
              <a:lnSpc>
                <a:spcPct val="100000"/>
              </a:lnSpc>
              <a:spcBef>
                <a:spcPct val="0"/>
              </a:spcBef>
              <a:spcAft>
                <a:spcPct val="0"/>
              </a:spcAft>
              <a:buClrTx/>
              <a:buSzTx/>
              <a:buFont typeface="+mj-lt"/>
              <a:buAutoNum type="arabicParenR"/>
              <a:tabLst/>
            </a:pPr>
            <a:endParaRPr lang="en-US" altLang="en-US" sz="1400" dirty="0">
              <a:solidFill>
                <a:schemeClr val="bg2"/>
              </a:solidFill>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mj-lt"/>
              <a:buAutoNum type="arabicParenR"/>
              <a:tabLst/>
            </a:pPr>
            <a:r>
              <a:rPr lang="en-US" altLang="en-US" dirty="0">
                <a:solidFill>
                  <a:schemeClr val="bg2"/>
                </a:solidFill>
                <a:latin typeface="Arial" panose="020B0604020202020204" pitchFamily="34" charset="0"/>
              </a:rPr>
              <a:t>s</a:t>
            </a:r>
            <a:r>
              <a:rPr kumimoji="0" lang="en-US" altLang="en-US" sz="1800" b="0" i="0" u="none" strike="noStrike" cap="none" normalizeH="0" baseline="0" dirty="0">
                <a:ln>
                  <a:noFill/>
                </a:ln>
                <a:solidFill>
                  <a:schemeClr val="bg2"/>
                </a:solidFill>
                <a:effectLst/>
                <a:latin typeface="Arial" panose="020B0604020202020204" pitchFamily="34" charset="0"/>
              </a:rPr>
              <a:t>udo msfupdate</a:t>
            </a:r>
          </a:p>
          <a:p>
            <a:pPr marL="342900" marR="0" lvl="0" indent="-342900" algn="l" defTabSz="914400" rtl="0" eaLnBrk="0" fontAlgn="base" latinLnBrk="0" hangingPunct="0">
              <a:lnSpc>
                <a:spcPct val="100000"/>
              </a:lnSpc>
              <a:spcBef>
                <a:spcPct val="0"/>
              </a:spcBef>
              <a:spcAft>
                <a:spcPct val="0"/>
              </a:spcAft>
              <a:buClrTx/>
              <a:buSzTx/>
              <a:buFont typeface="+mj-lt"/>
              <a:buAutoNum type="arabicParenR"/>
              <a:tabLst/>
            </a:pPr>
            <a:endParaRPr lang="en-US" altLang="en-US" dirty="0">
              <a:solidFill>
                <a:schemeClr val="bg2"/>
              </a:solidFill>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mj-lt"/>
              <a:buAutoNum type="arabicParenR"/>
              <a:tabLst/>
            </a:pPr>
            <a:r>
              <a:rPr lang="en-US" altLang="en-US" dirty="0">
                <a:solidFill>
                  <a:schemeClr val="bg2"/>
                </a:solidFill>
                <a:latin typeface="Arial" panose="020B0604020202020204" pitchFamily="34" charset="0"/>
              </a:rPr>
              <a:t>s</a:t>
            </a:r>
            <a:r>
              <a:rPr kumimoji="0" lang="en-US" altLang="en-US" sz="1800" b="0" i="0" u="none" strike="noStrike" cap="none" normalizeH="0" baseline="0" dirty="0">
                <a:ln>
                  <a:noFill/>
                </a:ln>
                <a:solidFill>
                  <a:schemeClr val="bg2"/>
                </a:solidFill>
                <a:effectLst/>
                <a:latin typeface="Arial" panose="020B0604020202020204" pitchFamily="34" charset="0"/>
              </a:rPr>
              <a:t>udo m</a:t>
            </a:r>
            <a:r>
              <a:rPr lang="en-US" altLang="en-US" dirty="0">
                <a:solidFill>
                  <a:schemeClr val="bg2"/>
                </a:solidFill>
                <a:latin typeface="Arial" panose="020B0604020202020204" pitchFamily="34" charset="0"/>
              </a:rPr>
              <a:t>sfconsole</a:t>
            </a:r>
            <a:endParaRPr kumimoji="0" lang="en-US" altLang="en-US" sz="1800" b="0" i="0" u="none" strike="noStrike" cap="none" normalizeH="0" baseline="0" dirty="0">
              <a:ln>
                <a:noFill/>
              </a:ln>
              <a:solidFill>
                <a:schemeClr val="bg2"/>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mj-lt"/>
              <a:buAutoNum type="arabicParenR"/>
              <a:tabLst/>
            </a:pPr>
            <a:endParaRPr lang="en-US" altLang="en-US" dirty="0">
              <a:solidFill>
                <a:schemeClr val="bg2"/>
              </a:solidFill>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mj-lt"/>
              <a:buAutoNum type="arabicParenR"/>
              <a:tabLst/>
            </a:pPr>
            <a:endParaRPr lang="en-US" altLang="en-US" dirty="0">
              <a:solidFill>
                <a:schemeClr val="bg2"/>
              </a:solidFill>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mj-lt"/>
              <a:buAutoNum type="arabicParenR"/>
              <a:tabLst/>
            </a:pPr>
            <a:endParaRPr kumimoji="0" lang="en-US" altLang="en-US" sz="1800" b="0" i="0" u="none" strike="noStrike" cap="none" normalizeH="0" baseline="0" dirty="0">
              <a:ln>
                <a:noFill/>
              </a:ln>
              <a:solidFill>
                <a:schemeClr val="bg2"/>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mj-lt"/>
              <a:buAutoNum type="arabicParenR"/>
              <a:tabLst/>
            </a:pPr>
            <a:endParaRPr lang="en-US" altLang="en-US" dirty="0">
              <a:solidFill>
                <a:schemeClr val="bg2"/>
              </a:solidFill>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mj-lt"/>
              <a:buAutoNum type="arabicParenR"/>
              <a:tabLst/>
            </a:pPr>
            <a:endParaRPr kumimoji="0" lang="en-US" altLang="en-US" sz="1800" b="0" i="0" u="none" strike="noStrike" cap="none" normalizeH="0" baseline="0" dirty="0">
              <a:ln>
                <a:noFill/>
              </a:ln>
              <a:solidFill>
                <a:schemeClr val="bg2"/>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mj-lt"/>
              <a:buAutoNum type="arabicParenR"/>
              <a:tabLst/>
            </a:pPr>
            <a:endParaRPr lang="en-US" altLang="en-US" dirty="0">
              <a:solidFill>
                <a:schemeClr val="bg2"/>
              </a:solidFill>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mj-lt"/>
              <a:buAutoNum type="arabicParenR"/>
              <a:tabLst/>
            </a:pPr>
            <a:endParaRPr kumimoji="0" lang="en-US" altLang="en-US" sz="1800" b="0" i="0" u="none" strike="noStrike" cap="none" normalizeH="0" baseline="0" dirty="0">
              <a:ln>
                <a:noFill/>
              </a:ln>
              <a:solidFill>
                <a:schemeClr val="bg2"/>
              </a:solidFill>
              <a:effectLst/>
              <a:latin typeface="Arial" panose="020B0604020202020204" pitchFamily="34" charset="0"/>
            </a:endParaRPr>
          </a:p>
        </p:txBody>
      </p:sp>
      <p:sp>
        <p:nvSpPr>
          <p:cNvPr id="8" name="Rectangle 2">
            <a:extLst>
              <a:ext uri="{FF2B5EF4-FFF2-40B4-BE49-F238E27FC236}">
                <a16:creationId xmlns:a16="http://schemas.microsoft.com/office/drawing/2014/main" id="{092FD0D3-18AB-FCC7-C49C-BA29A20BDD6D}"/>
              </a:ext>
            </a:extLst>
          </p:cNvPr>
          <p:cNvSpPr>
            <a:spLocks noChangeArrowheads="1"/>
          </p:cNvSpPr>
          <p:nvPr/>
        </p:nvSpPr>
        <p:spPr bwMode="auto">
          <a:xfrm>
            <a:off x="1040731" y="1908829"/>
            <a:ext cx="47320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6652714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B3047DF-C9E6-2348-EFF9-B0BF169A64E9}"/>
              </a:ext>
            </a:extLst>
          </p:cNvPr>
          <p:cNvGrpSpPr>
            <a:grpSpLocks noChangeAspect="1"/>
          </p:cNvGrpSpPr>
          <p:nvPr/>
        </p:nvGrpSpPr>
        <p:grpSpPr bwMode="auto">
          <a:xfrm>
            <a:off x="7305869" y="3021581"/>
            <a:ext cx="4635800" cy="3836419"/>
            <a:chOff x="507" y="1182"/>
            <a:chExt cx="3091" cy="2558"/>
          </a:xfrm>
        </p:grpSpPr>
        <p:sp>
          <p:nvSpPr>
            <p:cNvPr id="4" name="AutoShape 3">
              <a:extLst>
                <a:ext uri="{FF2B5EF4-FFF2-40B4-BE49-F238E27FC236}">
                  <a16:creationId xmlns:a16="http://schemas.microsoft.com/office/drawing/2014/main" id="{92F61E4D-3C63-2874-8AD0-CCDC7F4F24B5}"/>
                </a:ext>
              </a:extLst>
            </p:cNvPr>
            <p:cNvSpPr>
              <a:spLocks noChangeAspect="1" noChangeArrowheads="1" noTextEdit="1"/>
            </p:cNvSpPr>
            <p:nvPr/>
          </p:nvSpPr>
          <p:spPr bwMode="auto">
            <a:xfrm>
              <a:off x="507" y="1183"/>
              <a:ext cx="3044" cy="2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6" name="Freeform 5">
              <a:extLst>
                <a:ext uri="{FF2B5EF4-FFF2-40B4-BE49-F238E27FC236}">
                  <a16:creationId xmlns:a16="http://schemas.microsoft.com/office/drawing/2014/main" id="{B1AA97DF-78DE-9A95-25FC-FA090FBC4841}"/>
                </a:ext>
              </a:extLst>
            </p:cNvPr>
            <p:cNvSpPr>
              <a:spLocks/>
            </p:cNvSpPr>
            <p:nvPr/>
          </p:nvSpPr>
          <p:spPr bwMode="auto">
            <a:xfrm>
              <a:off x="1700" y="3289"/>
              <a:ext cx="669" cy="364"/>
            </a:xfrm>
            <a:custGeom>
              <a:avLst/>
              <a:gdLst>
                <a:gd name="T0" fmla="*/ 659 w 659"/>
                <a:gd name="T1" fmla="*/ 364 h 364"/>
                <a:gd name="T2" fmla="*/ 0 w 659"/>
                <a:gd name="T3" fmla="*/ 364 h 364"/>
                <a:gd name="T4" fmla="*/ 51 w 659"/>
                <a:gd name="T5" fmla="*/ 0 h 364"/>
                <a:gd name="T6" fmla="*/ 612 w 659"/>
                <a:gd name="T7" fmla="*/ 0 h 364"/>
                <a:gd name="T8" fmla="*/ 659 w 659"/>
                <a:gd name="T9" fmla="*/ 364 h 364"/>
              </a:gdLst>
              <a:ahLst/>
              <a:cxnLst>
                <a:cxn ang="0">
                  <a:pos x="T0" y="T1"/>
                </a:cxn>
                <a:cxn ang="0">
                  <a:pos x="T2" y="T3"/>
                </a:cxn>
                <a:cxn ang="0">
                  <a:pos x="T4" y="T5"/>
                </a:cxn>
                <a:cxn ang="0">
                  <a:pos x="T6" y="T7"/>
                </a:cxn>
                <a:cxn ang="0">
                  <a:pos x="T8" y="T9"/>
                </a:cxn>
              </a:cxnLst>
              <a:rect l="0" t="0" r="r" b="b"/>
              <a:pathLst>
                <a:path w="659" h="364">
                  <a:moveTo>
                    <a:pt x="659" y="364"/>
                  </a:moveTo>
                  <a:lnTo>
                    <a:pt x="0" y="364"/>
                  </a:lnTo>
                  <a:lnTo>
                    <a:pt x="51" y="0"/>
                  </a:lnTo>
                  <a:lnTo>
                    <a:pt x="612" y="0"/>
                  </a:lnTo>
                  <a:lnTo>
                    <a:pt x="659" y="364"/>
                  </a:lnTo>
                  <a:close/>
                </a:path>
              </a:pathLst>
            </a:custGeom>
            <a:solidFill>
              <a:srgbClr val="D3D0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7" name="Freeform 6">
              <a:extLst>
                <a:ext uri="{FF2B5EF4-FFF2-40B4-BE49-F238E27FC236}">
                  <a16:creationId xmlns:a16="http://schemas.microsoft.com/office/drawing/2014/main" id="{11DFC341-ED33-142F-6B17-0D7996FA129A}"/>
                </a:ext>
              </a:extLst>
            </p:cNvPr>
            <p:cNvSpPr>
              <a:spLocks/>
            </p:cNvSpPr>
            <p:nvPr/>
          </p:nvSpPr>
          <p:spPr bwMode="auto">
            <a:xfrm>
              <a:off x="1652" y="3645"/>
              <a:ext cx="765" cy="94"/>
            </a:xfrm>
            <a:custGeom>
              <a:avLst/>
              <a:gdLst>
                <a:gd name="T0" fmla="*/ 758 w 772"/>
                <a:gd name="T1" fmla="*/ 96 h 96"/>
                <a:gd name="T2" fmla="*/ 12 w 772"/>
                <a:gd name="T3" fmla="*/ 96 h 96"/>
                <a:gd name="T4" fmla="*/ 0 w 772"/>
                <a:gd name="T5" fmla="*/ 84 h 96"/>
                <a:gd name="T6" fmla="*/ 2 w 772"/>
                <a:gd name="T7" fmla="*/ 78 h 96"/>
                <a:gd name="T8" fmla="*/ 48 w 772"/>
                <a:gd name="T9" fmla="*/ 5 h 96"/>
                <a:gd name="T10" fmla="*/ 58 w 772"/>
                <a:gd name="T11" fmla="*/ 0 h 96"/>
                <a:gd name="T12" fmla="*/ 715 w 772"/>
                <a:gd name="T13" fmla="*/ 0 h 96"/>
                <a:gd name="T14" fmla="*/ 725 w 772"/>
                <a:gd name="T15" fmla="*/ 6 h 96"/>
                <a:gd name="T16" fmla="*/ 768 w 772"/>
                <a:gd name="T17" fmla="*/ 78 h 96"/>
                <a:gd name="T18" fmla="*/ 764 w 772"/>
                <a:gd name="T19" fmla="*/ 95 h 96"/>
                <a:gd name="T20" fmla="*/ 758 w 772"/>
                <a:gd name="T21"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2" h="96">
                  <a:moveTo>
                    <a:pt x="758" y="96"/>
                  </a:moveTo>
                  <a:cubicBezTo>
                    <a:pt x="12" y="96"/>
                    <a:pt x="12" y="96"/>
                    <a:pt x="12" y="96"/>
                  </a:cubicBezTo>
                  <a:cubicBezTo>
                    <a:pt x="5" y="96"/>
                    <a:pt x="0" y="91"/>
                    <a:pt x="0" y="84"/>
                  </a:cubicBezTo>
                  <a:cubicBezTo>
                    <a:pt x="0" y="82"/>
                    <a:pt x="0" y="80"/>
                    <a:pt x="2" y="78"/>
                  </a:cubicBezTo>
                  <a:cubicBezTo>
                    <a:pt x="48" y="5"/>
                    <a:pt x="48" y="5"/>
                    <a:pt x="48" y="5"/>
                  </a:cubicBezTo>
                  <a:cubicBezTo>
                    <a:pt x="50" y="2"/>
                    <a:pt x="54" y="0"/>
                    <a:pt x="58" y="0"/>
                  </a:cubicBezTo>
                  <a:cubicBezTo>
                    <a:pt x="715" y="0"/>
                    <a:pt x="715" y="0"/>
                    <a:pt x="715" y="0"/>
                  </a:cubicBezTo>
                  <a:cubicBezTo>
                    <a:pt x="719" y="0"/>
                    <a:pt x="723" y="2"/>
                    <a:pt x="725" y="6"/>
                  </a:cubicBezTo>
                  <a:cubicBezTo>
                    <a:pt x="768" y="78"/>
                    <a:pt x="768" y="78"/>
                    <a:pt x="768" y="78"/>
                  </a:cubicBezTo>
                  <a:cubicBezTo>
                    <a:pt x="772" y="84"/>
                    <a:pt x="770" y="91"/>
                    <a:pt x="764" y="95"/>
                  </a:cubicBezTo>
                  <a:cubicBezTo>
                    <a:pt x="762" y="96"/>
                    <a:pt x="760" y="96"/>
                    <a:pt x="758" y="96"/>
                  </a:cubicBezTo>
                  <a:close/>
                </a:path>
              </a:pathLst>
            </a:custGeom>
            <a:solidFill>
              <a:srgbClr val="BFB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8" name="Freeform 7">
              <a:extLst>
                <a:ext uri="{FF2B5EF4-FFF2-40B4-BE49-F238E27FC236}">
                  <a16:creationId xmlns:a16="http://schemas.microsoft.com/office/drawing/2014/main" id="{FD270549-8802-20C6-EDAE-72970743752B}"/>
                </a:ext>
              </a:extLst>
            </p:cNvPr>
            <p:cNvSpPr>
              <a:spLocks/>
            </p:cNvSpPr>
            <p:nvPr/>
          </p:nvSpPr>
          <p:spPr bwMode="auto">
            <a:xfrm>
              <a:off x="507" y="1182"/>
              <a:ext cx="3090" cy="1885"/>
            </a:xfrm>
            <a:custGeom>
              <a:avLst/>
              <a:gdLst>
                <a:gd name="T0" fmla="*/ 3056 w 3114"/>
                <a:gd name="T1" fmla="*/ 0 h 1928"/>
                <a:gd name="T2" fmla="*/ 56 w 3114"/>
                <a:gd name="T3" fmla="*/ 0 h 1928"/>
                <a:gd name="T4" fmla="*/ 0 w 3114"/>
                <a:gd name="T5" fmla="*/ 56 h 1928"/>
                <a:gd name="T6" fmla="*/ 0 w 3114"/>
                <a:gd name="T7" fmla="*/ 1928 h 1928"/>
                <a:gd name="T8" fmla="*/ 3114 w 3114"/>
                <a:gd name="T9" fmla="*/ 1928 h 1928"/>
                <a:gd name="T10" fmla="*/ 3112 w 3114"/>
                <a:gd name="T11" fmla="*/ 56 h 1928"/>
                <a:gd name="T12" fmla="*/ 3056 w 3114"/>
                <a:gd name="T13" fmla="*/ 0 h 1928"/>
              </a:gdLst>
              <a:ahLst/>
              <a:cxnLst>
                <a:cxn ang="0">
                  <a:pos x="T0" y="T1"/>
                </a:cxn>
                <a:cxn ang="0">
                  <a:pos x="T2" y="T3"/>
                </a:cxn>
                <a:cxn ang="0">
                  <a:pos x="T4" y="T5"/>
                </a:cxn>
                <a:cxn ang="0">
                  <a:pos x="T6" y="T7"/>
                </a:cxn>
                <a:cxn ang="0">
                  <a:pos x="T8" y="T9"/>
                </a:cxn>
                <a:cxn ang="0">
                  <a:pos x="T10" y="T11"/>
                </a:cxn>
                <a:cxn ang="0">
                  <a:pos x="T12" y="T13"/>
                </a:cxn>
              </a:cxnLst>
              <a:rect l="0" t="0" r="r" b="b"/>
              <a:pathLst>
                <a:path w="3114" h="1928">
                  <a:moveTo>
                    <a:pt x="3056" y="0"/>
                  </a:moveTo>
                  <a:cubicBezTo>
                    <a:pt x="56" y="0"/>
                    <a:pt x="56" y="0"/>
                    <a:pt x="56" y="0"/>
                  </a:cubicBezTo>
                  <a:cubicBezTo>
                    <a:pt x="25" y="0"/>
                    <a:pt x="0" y="26"/>
                    <a:pt x="0" y="56"/>
                  </a:cubicBezTo>
                  <a:cubicBezTo>
                    <a:pt x="0" y="56"/>
                    <a:pt x="0" y="1910"/>
                    <a:pt x="0" y="1928"/>
                  </a:cubicBezTo>
                  <a:cubicBezTo>
                    <a:pt x="3114" y="1928"/>
                    <a:pt x="3114" y="1928"/>
                    <a:pt x="3114" y="1928"/>
                  </a:cubicBezTo>
                  <a:cubicBezTo>
                    <a:pt x="3114" y="1896"/>
                    <a:pt x="3112" y="56"/>
                    <a:pt x="3112" y="56"/>
                  </a:cubicBezTo>
                  <a:cubicBezTo>
                    <a:pt x="3112" y="26"/>
                    <a:pt x="3087" y="0"/>
                    <a:pt x="3056"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9" name="Freeform 8">
              <a:extLst>
                <a:ext uri="{FF2B5EF4-FFF2-40B4-BE49-F238E27FC236}">
                  <a16:creationId xmlns:a16="http://schemas.microsoft.com/office/drawing/2014/main" id="{8DE45F4A-C2F4-2112-06A3-80680028BF4D}"/>
                </a:ext>
              </a:extLst>
            </p:cNvPr>
            <p:cNvSpPr>
              <a:spLocks/>
            </p:cNvSpPr>
            <p:nvPr/>
          </p:nvSpPr>
          <p:spPr bwMode="auto">
            <a:xfrm>
              <a:off x="670" y="1338"/>
              <a:ext cx="2718" cy="1552"/>
            </a:xfrm>
            <a:custGeom>
              <a:avLst/>
              <a:gdLst>
                <a:gd name="T0" fmla="*/ 2776 w 2780"/>
                <a:gd name="T1" fmla="*/ 0 h 1588"/>
                <a:gd name="T2" fmla="*/ 4 w 2780"/>
                <a:gd name="T3" fmla="*/ 0 h 1588"/>
                <a:gd name="T4" fmla="*/ 0 w 2780"/>
                <a:gd name="T5" fmla="*/ 4 h 1588"/>
                <a:gd name="T6" fmla="*/ 0 w 2780"/>
                <a:gd name="T7" fmla="*/ 1583 h 1588"/>
                <a:gd name="T8" fmla="*/ 4 w 2780"/>
                <a:gd name="T9" fmla="*/ 1588 h 1588"/>
                <a:gd name="T10" fmla="*/ 2776 w 2780"/>
                <a:gd name="T11" fmla="*/ 1588 h 1588"/>
                <a:gd name="T12" fmla="*/ 2780 w 2780"/>
                <a:gd name="T13" fmla="*/ 1583 h 1588"/>
                <a:gd name="T14" fmla="*/ 2780 w 2780"/>
                <a:gd name="T15" fmla="*/ 4 h 1588"/>
                <a:gd name="T16" fmla="*/ 2776 w 2780"/>
                <a:gd name="T17" fmla="*/ 0 h 1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0" h="1588">
                  <a:moveTo>
                    <a:pt x="2776" y="0"/>
                  </a:moveTo>
                  <a:cubicBezTo>
                    <a:pt x="4" y="0"/>
                    <a:pt x="4" y="0"/>
                    <a:pt x="4" y="0"/>
                  </a:cubicBezTo>
                  <a:cubicBezTo>
                    <a:pt x="2" y="0"/>
                    <a:pt x="0" y="2"/>
                    <a:pt x="0" y="4"/>
                  </a:cubicBezTo>
                  <a:cubicBezTo>
                    <a:pt x="0" y="1583"/>
                    <a:pt x="0" y="1583"/>
                    <a:pt x="0" y="1583"/>
                  </a:cubicBezTo>
                  <a:cubicBezTo>
                    <a:pt x="0" y="1586"/>
                    <a:pt x="2" y="1588"/>
                    <a:pt x="4" y="1588"/>
                  </a:cubicBezTo>
                  <a:cubicBezTo>
                    <a:pt x="2776" y="1588"/>
                    <a:pt x="2776" y="1588"/>
                    <a:pt x="2776" y="1588"/>
                  </a:cubicBezTo>
                  <a:cubicBezTo>
                    <a:pt x="2778" y="1588"/>
                    <a:pt x="2780" y="1586"/>
                    <a:pt x="2780" y="1583"/>
                  </a:cubicBezTo>
                  <a:cubicBezTo>
                    <a:pt x="2780" y="4"/>
                    <a:pt x="2780" y="4"/>
                    <a:pt x="2780" y="4"/>
                  </a:cubicBezTo>
                  <a:cubicBezTo>
                    <a:pt x="2780" y="2"/>
                    <a:pt x="2778" y="0"/>
                    <a:pt x="2776" y="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dirty="0">
                <a:solidFill>
                  <a:prstClr val="black"/>
                </a:solidFill>
                <a:latin typeface="Arial" panose="020B0604020202020204" pitchFamily="34" charset="0"/>
                <a:cs typeface="Arial" panose="020B0604020202020204" pitchFamily="34" charset="0"/>
              </a:endParaRPr>
            </a:p>
            <a:p>
              <a:pPr algn="ctr" defTabSz="1218621">
                <a:defRPr/>
              </a:pPr>
              <a:endParaRPr lang="en-US" sz="1200" dirty="0">
                <a:solidFill>
                  <a:prstClr val="white"/>
                </a:solidFill>
                <a:latin typeface="Arial" panose="020B0604020202020204" pitchFamily="34" charset="0"/>
                <a:cs typeface="Arial" panose="020B0604020202020204" pitchFamily="34" charset="0"/>
              </a:endParaRPr>
            </a:p>
            <a:p>
              <a:pPr algn="ctr" defTabSz="1218621">
                <a:defRPr/>
              </a:pPr>
              <a:endParaRPr lang="en-US" sz="1200" dirty="0">
                <a:solidFill>
                  <a:prstClr val="white"/>
                </a:solidFill>
                <a:latin typeface="Arial" panose="020B0604020202020204" pitchFamily="34" charset="0"/>
                <a:cs typeface="Arial" panose="020B0604020202020204" pitchFamily="34" charset="0"/>
              </a:endParaRPr>
            </a:p>
            <a:p>
              <a:pPr algn="ctr" defTabSz="1218621">
                <a:defRPr/>
              </a:pPr>
              <a:endParaRPr lang="en-US" sz="1200" dirty="0">
                <a:solidFill>
                  <a:prstClr val="white"/>
                </a:solidFill>
                <a:latin typeface="Arial" panose="020B0604020202020204" pitchFamily="34" charset="0"/>
                <a:cs typeface="Arial" panose="020B0604020202020204" pitchFamily="34" charset="0"/>
              </a:endParaRPr>
            </a:p>
            <a:p>
              <a:pPr algn="ctr" defTabSz="1218621">
                <a:defRPr/>
              </a:pPr>
              <a:endParaRPr lang="en-US" sz="1200" dirty="0">
                <a:solidFill>
                  <a:prstClr val="white"/>
                </a:solidFill>
                <a:latin typeface="Arial" panose="020B0604020202020204" pitchFamily="34" charset="0"/>
                <a:cs typeface="Arial" panose="020B0604020202020204" pitchFamily="34" charset="0"/>
              </a:endParaRPr>
            </a:p>
            <a:p>
              <a:pPr algn="ctr" defTabSz="1218621">
                <a:defRPr/>
              </a:pPr>
              <a:r>
                <a:rPr lang="en-US" sz="1200" dirty="0">
                  <a:solidFill>
                    <a:prstClr val="white"/>
                  </a:solidFill>
                  <a:latin typeface="Arial" panose="020B0604020202020204" pitchFamily="34" charset="0"/>
                  <a:cs typeface="Arial" panose="020B0604020202020204" pitchFamily="34" charset="0"/>
                </a:rPr>
                <a:t>Put Your Screenshot</a:t>
              </a:r>
            </a:p>
            <a:p>
              <a:pPr algn="ctr" defTabSz="1218621">
                <a:defRPr/>
              </a:pPr>
              <a:r>
                <a:rPr lang="en-US" sz="1200" dirty="0">
                  <a:solidFill>
                    <a:prstClr val="white"/>
                  </a:solidFill>
                  <a:latin typeface="Arial" panose="020B0604020202020204" pitchFamily="34" charset="0"/>
                  <a:cs typeface="Arial" panose="020B0604020202020204" pitchFamily="34" charset="0"/>
                </a:rPr>
                <a:t>Here</a:t>
              </a:r>
            </a:p>
            <a:p>
              <a:pPr algn="ctr" defTabSz="1218621">
                <a:defRPr/>
              </a:pPr>
              <a:endParaRPr lang="en-US" sz="1200" dirty="0">
                <a:solidFill>
                  <a:prstClr val="black"/>
                </a:solidFill>
                <a:latin typeface="Arial" panose="020B0604020202020204" pitchFamily="34" charset="0"/>
                <a:cs typeface="Arial" panose="020B0604020202020204" pitchFamily="34" charset="0"/>
              </a:endParaRPr>
            </a:p>
          </p:txBody>
        </p:sp>
        <p:sp>
          <p:nvSpPr>
            <p:cNvPr id="10" name="Freeform 9">
              <a:extLst>
                <a:ext uri="{FF2B5EF4-FFF2-40B4-BE49-F238E27FC236}">
                  <a16:creationId xmlns:a16="http://schemas.microsoft.com/office/drawing/2014/main" id="{B9DC72A3-6033-FD38-6115-3B2CB024D0A7}"/>
                </a:ext>
              </a:extLst>
            </p:cNvPr>
            <p:cNvSpPr>
              <a:spLocks/>
            </p:cNvSpPr>
            <p:nvPr/>
          </p:nvSpPr>
          <p:spPr bwMode="auto">
            <a:xfrm>
              <a:off x="508" y="3067"/>
              <a:ext cx="3090" cy="240"/>
            </a:xfrm>
            <a:custGeom>
              <a:avLst/>
              <a:gdLst>
                <a:gd name="T0" fmla="*/ 3061 w 3114"/>
                <a:gd name="T1" fmla="*/ 246 h 246"/>
                <a:gd name="T2" fmla="*/ 56 w 3114"/>
                <a:gd name="T3" fmla="*/ 246 h 246"/>
                <a:gd name="T4" fmla="*/ 0 w 3114"/>
                <a:gd name="T5" fmla="*/ 190 h 246"/>
                <a:gd name="T6" fmla="*/ 0 w 3114"/>
                <a:gd name="T7" fmla="*/ 0 h 246"/>
                <a:gd name="T8" fmla="*/ 3114 w 3114"/>
                <a:gd name="T9" fmla="*/ 0 h 246"/>
                <a:gd name="T10" fmla="*/ 3114 w 3114"/>
                <a:gd name="T11" fmla="*/ 190 h 246"/>
                <a:gd name="T12" fmla="*/ 3061 w 3114"/>
                <a:gd name="T13" fmla="*/ 246 h 246"/>
              </a:gdLst>
              <a:ahLst/>
              <a:cxnLst>
                <a:cxn ang="0">
                  <a:pos x="T0" y="T1"/>
                </a:cxn>
                <a:cxn ang="0">
                  <a:pos x="T2" y="T3"/>
                </a:cxn>
                <a:cxn ang="0">
                  <a:pos x="T4" y="T5"/>
                </a:cxn>
                <a:cxn ang="0">
                  <a:pos x="T6" y="T7"/>
                </a:cxn>
                <a:cxn ang="0">
                  <a:pos x="T8" y="T9"/>
                </a:cxn>
                <a:cxn ang="0">
                  <a:pos x="T10" y="T11"/>
                </a:cxn>
                <a:cxn ang="0">
                  <a:pos x="T12" y="T13"/>
                </a:cxn>
              </a:cxnLst>
              <a:rect l="0" t="0" r="r" b="b"/>
              <a:pathLst>
                <a:path w="3114" h="246">
                  <a:moveTo>
                    <a:pt x="3061" y="246"/>
                  </a:moveTo>
                  <a:cubicBezTo>
                    <a:pt x="56" y="246"/>
                    <a:pt x="56" y="246"/>
                    <a:pt x="56" y="246"/>
                  </a:cubicBezTo>
                  <a:cubicBezTo>
                    <a:pt x="25" y="246"/>
                    <a:pt x="0" y="221"/>
                    <a:pt x="0" y="190"/>
                  </a:cubicBezTo>
                  <a:cubicBezTo>
                    <a:pt x="0" y="190"/>
                    <a:pt x="0" y="6"/>
                    <a:pt x="0" y="0"/>
                  </a:cubicBezTo>
                  <a:cubicBezTo>
                    <a:pt x="3114" y="0"/>
                    <a:pt x="3114" y="0"/>
                    <a:pt x="3114" y="0"/>
                  </a:cubicBezTo>
                  <a:cubicBezTo>
                    <a:pt x="3114" y="3"/>
                    <a:pt x="3114" y="190"/>
                    <a:pt x="3114" y="190"/>
                  </a:cubicBezTo>
                  <a:cubicBezTo>
                    <a:pt x="3114" y="221"/>
                    <a:pt x="3092" y="246"/>
                    <a:pt x="3061" y="246"/>
                  </a:cubicBezTo>
                  <a:close/>
                </a:path>
              </a:pathLst>
            </a:custGeom>
            <a:solidFill>
              <a:srgbClr val="EBEA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11" name="Oval 10">
              <a:extLst>
                <a:ext uri="{FF2B5EF4-FFF2-40B4-BE49-F238E27FC236}">
                  <a16:creationId xmlns:a16="http://schemas.microsoft.com/office/drawing/2014/main" id="{430258FC-4F0D-343F-EDCD-536DC8340321}"/>
                </a:ext>
              </a:extLst>
            </p:cNvPr>
            <p:cNvSpPr>
              <a:spLocks noChangeArrowheads="1"/>
            </p:cNvSpPr>
            <p:nvPr/>
          </p:nvSpPr>
          <p:spPr bwMode="auto">
            <a:xfrm>
              <a:off x="1983" y="3140"/>
              <a:ext cx="94" cy="94"/>
            </a:xfrm>
            <a:prstGeom prst="ellipse">
              <a:avLst/>
            </a:prstGeom>
            <a:solidFill>
              <a:srgbClr val="D5D3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12" name="Oval 11">
              <a:extLst>
                <a:ext uri="{FF2B5EF4-FFF2-40B4-BE49-F238E27FC236}">
                  <a16:creationId xmlns:a16="http://schemas.microsoft.com/office/drawing/2014/main" id="{9BF50BA3-2C5C-EF51-FD35-E19A22AB330F}"/>
                </a:ext>
              </a:extLst>
            </p:cNvPr>
            <p:cNvSpPr>
              <a:spLocks noChangeArrowheads="1"/>
            </p:cNvSpPr>
            <p:nvPr/>
          </p:nvSpPr>
          <p:spPr bwMode="auto">
            <a:xfrm>
              <a:off x="2011" y="1243"/>
              <a:ext cx="38" cy="37"/>
            </a:xfrm>
            <a:prstGeom prst="ellipse">
              <a:avLst/>
            </a:prstGeom>
            <a:solidFill>
              <a:srgbClr val="6262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grpSp>
      <p:pic>
        <p:nvPicPr>
          <p:cNvPr id="13" name="Picture 12">
            <a:extLst>
              <a:ext uri="{FF2B5EF4-FFF2-40B4-BE49-F238E27FC236}">
                <a16:creationId xmlns:a16="http://schemas.microsoft.com/office/drawing/2014/main" id="{82992DF2-DEE6-4E9A-AE3B-3D0B333F78A9}"/>
              </a:ext>
            </a:extLst>
          </p:cNvPr>
          <p:cNvPicPr>
            <a:picLocks noChangeAspect="1"/>
          </p:cNvPicPr>
          <p:nvPr/>
        </p:nvPicPr>
        <p:blipFill>
          <a:blip r:embed="rId2"/>
          <a:stretch>
            <a:fillRect/>
          </a:stretch>
        </p:blipFill>
        <p:spPr>
          <a:xfrm>
            <a:off x="7550332" y="3251047"/>
            <a:ext cx="4077134" cy="2327648"/>
          </a:xfrm>
          <a:prstGeom prst="rect">
            <a:avLst/>
          </a:prstGeom>
        </p:spPr>
      </p:pic>
      <p:sp>
        <p:nvSpPr>
          <p:cNvPr id="16" name="Freeform 19">
            <a:extLst>
              <a:ext uri="{FF2B5EF4-FFF2-40B4-BE49-F238E27FC236}">
                <a16:creationId xmlns:a16="http://schemas.microsoft.com/office/drawing/2014/main" id="{109D2606-6F9C-ED2C-5778-84B13C0A5E99}"/>
              </a:ext>
            </a:extLst>
          </p:cNvPr>
          <p:cNvSpPr>
            <a:spLocks noChangeAspect="1" noEditPoints="1"/>
          </p:cNvSpPr>
          <p:nvPr/>
        </p:nvSpPr>
        <p:spPr bwMode="auto">
          <a:xfrm rot="18356948">
            <a:off x="5399111" y="6092743"/>
            <a:ext cx="1781824" cy="717637"/>
          </a:xfrm>
          <a:custGeom>
            <a:avLst/>
            <a:gdLst>
              <a:gd name="T0" fmla="*/ 715 w 868"/>
              <a:gd name="T1" fmla="*/ 128 h 351"/>
              <a:gd name="T2" fmla="*/ 363 w 868"/>
              <a:gd name="T3" fmla="*/ 50 h 351"/>
              <a:gd name="T4" fmla="*/ 226 w 868"/>
              <a:gd name="T5" fmla="*/ 94 h 351"/>
              <a:gd name="T6" fmla="*/ 155 w 868"/>
              <a:gd name="T7" fmla="*/ 112 h 351"/>
              <a:gd name="T8" fmla="*/ 111 w 868"/>
              <a:gd name="T9" fmla="*/ 138 h 351"/>
              <a:gd name="T10" fmla="*/ 85 w 868"/>
              <a:gd name="T11" fmla="*/ 163 h 351"/>
              <a:gd name="T12" fmla="*/ 104 w 868"/>
              <a:gd name="T13" fmla="*/ 185 h 351"/>
              <a:gd name="T14" fmla="*/ 69 w 868"/>
              <a:gd name="T15" fmla="*/ 174 h 351"/>
              <a:gd name="T16" fmla="*/ 92 w 868"/>
              <a:gd name="T17" fmla="*/ 203 h 351"/>
              <a:gd name="T18" fmla="*/ 66 w 868"/>
              <a:gd name="T19" fmla="*/ 192 h 351"/>
              <a:gd name="T20" fmla="*/ 75 w 868"/>
              <a:gd name="T21" fmla="*/ 207 h 351"/>
              <a:gd name="T22" fmla="*/ 72 w 868"/>
              <a:gd name="T23" fmla="*/ 224 h 351"/>
              <a:gd name="T24" fmla="*/ 64 w 868"/>
              <a:gd name="T25" fmla="*/ 228 h 351"/>
              <a:gd name="T26" fmla="*/ 29 w 868"/>
              <a:gd name="T27" fmla="*/ 217 h 351"/>
              <a:gd name="T28" fmla="*/ 31 w 868"/>
              <a:gd name="T29" fmla="*/ 228 h 351"/>
              <a:gd name="T30" fmla="*/ 53 w 868"/>
              <a:gd name="T31" fmla="*/ 253 h 351"/>
              <a:gd name="T32" fmla="*/ 36 w 868"/>
              <a:gd name="T33" fmla="*/ 257 h 351"/>
              <a:gd name="T34" fmla="*/ 774 w 868"/>
              <a:gd name="T35" fmla="*/ 258 h 351"/>
              <a:gd name="T36" fmla="*/ 640 w 868"/>
              <a:gd name="T37" fmla="*/ 136 h 351"/>
              <a:gd name="T38" fmla="*/ 376 w 868"/>
              <a:gd name="T39" fmla="*/ 47 h 351"/>
              <a:gd name="T40" fmla="*/ 235 w 868"/>
              <a:gd name="T41" fmla="*/ 76 h 351"/>
              <a:gd name="T42" fmla="*/ 221 w 868"/>
              <a:gd name="T43" fmla="*/ 70 h 351"/>
              <a:gd name="T44" fmla="*/ 180 w 868"/>
              <a:gd name="T45" fmla="*/ 89 h 351"/>
              <a:gd name="T46" fmla="*/ 168 w 868"/>
              <a:gd name="T47" fmla="*/ 110 h 351"/>
              <a:gd name="T48" fmla="*/ 140 w 868"/>
              <a:gd name="T49" fmla="*/ 145 h 351"/>
              <a:gd name="T50" fmla="*/ 81 w 868"/>
              <a:gd name="T51" fmla="*/ 192 h 351"/>
              <a:gd name="T52" fmla="*/ 126 w 868"/>
              <a:gd name="T53" fmla="*/ 134 h 351"/>
              <a:gd name="T54" fmla="*/ 253 w 868"/>
              <a:gd name="T55" fmla="*/ 36 h 351"/>
              <a:gd name="T56" fmla="*/ 399 w 868"/>
              <a:gd name="T57" fmla="*/ 2 h 351"/>
              <a:gd name="T58" fmla="*/ 510 w 868"/>
              <a:gd name="T59" fmla="*/ 14 h 351"/>
              <a:gd name="T60" fmla="*/ 732 w 868"/>
              <a:gd name="T61" fmla="*/ 145 h 351"/>
              <a:gd name="T62" fmla="*/ 794 w 868"/>
              <a:gd name="T63" fmla="*/ 260 h 351"/>
              <a:gd name="T64" fmla="*/ 787 w 868"/>
              <a:gd name="T65" fmla="*/ 222 h 351"/>
              <a:gd name="T66" fmla="*/ 721 w 868"/>
              <a:gd name="T67" fmla="*/ 150 h 351"/>
              <a:gd name="T68" fmla="*/ 533 w 868"/>
              <a:gd name="T69" fmla="*/ 22 h 351"/>
              <a:gd name="T70" fmla="*/ 380 w 868"/>
              <a:gd name="T71" fmla="*/ 47 h 351"/>
              <a:gd name="T72" fmla="*/ 307 w 868"/>
              <a:gd name="T73" fmla="*/ 53 h 351"/>
              <a:gd name="T74" fmla="*/ 281 w 868"/>
              <a:gd name="T75" fmla="*/ 47 h 351"/>
              <a:gd name="T76" fmla="*/ 242 w 868"/>
              <a:gd name="T77" fmla="*/ 43 h 351"/>
              <a:gd name="T78" fmla="*/ 222 w 868"/>
              <a:gd name="T79" fmla="*/ 51 h 351"/>
              <a:gd name="T80" fmla="*/ 197 w 868"/>
              <a:gd name="T81" fmla="*/ 73 h 351"/>
              <a:gd name="T82" fmla="*/ 164 w 868"/>
              <a:gd name="T83" fmla="*/ 99 h 351"/>
              <a:gd name="T84" fmla="*/ 142 w 868"/>
              <a:gd name="T85" fmla="*/ 117 h 351"/>
              <a:gd name="T86" fmla="*/ 141 w 868"/>
              <a:gd name="T87" fmla="*/ 138 h 351"/>
              <a:gd name="T88" fmla="*/ 124 w 868"/>
              <a:gd name="T89" fmla="*/ 129 h 351"/>
              <a:gd name="T90" fmla="*/ 113 w 868"/>
              <a:gd name="T91" fmla="*/ 142 h 351"/>
              <a:gd name="T92" fmla="*/ 337 w 868"/>
              <a:gd name="T93" fmla="*/ 9 h 351"/>
              <a:gd name="T94" fmla="*/ 168 w 868"/>
              <a:gd name="T95" fmla="*/ 125 h 351"/>
              <a:gd name="T96" fmla="*/ 197 w 868"/>
              <a:gd name="T97" fmla="*/ 105 h 351"/>
              <a:gd name="T98" fmla="*/ 131 w 868"/>
              <a:gd name="T99" fmla="*/ 159 h 351"/>
              <a:gd name="T100" fmla="*/ 88 w 868"/>
              <a:gd name="T101" fmla="*/ 171 h 351"/>
              <a:gd name="T102" fmla="*/ 85 w 868"/>
              <a:gd name="T103" fmla="*/ 191 h 351"/>
              <a:gd name="T104" fmla="*/ 79 w 868"/>
              <a:gd name="T105" fmla="*/ 215 h 351"/>
              <a:gd name="T106" fmla="*/ 48 w 868"/>
              <a:gd name="T107" fmla="*/ 193 h 351"/>
              <a:gd name="T108" fmla="*/ 64 w 868"/>
              <a:gd name="T109" fmla="*/ 238 h 351"/>
              <a:gd name="T110" fmla="*/ 17 w 868"/>
              <a:gd name="T111" fmla="*/ 235 h 351"/>
              <a:gd name="T112" fmla="*/ 87 w 868"/>
              <a:gd name="T113" fmla="*/ 158 h 351"/>
              <a:gd name="T114" fmla="*/ 865 w 868"/>
              <a:gd name="T115" fmla="*/ 172 h 351"/>
              <a:gd name="T116" fmla="*/ 859 w 868"/>
              <a:gd name="T117" fmla="*/ 117 h 351"/>
              <a:gd name="T118" fmla="*/ 782 w 868"/>
              <a:gd name="T119" fmla="*/ 277 h 351"/>
              <a:gd name="T120" fmla="*/ 841 w 868"/>
              <a:gd name="T121" fmla="*/ 164 h 351"/>
              <a:gd name="T122" fmla="*/ 861 w 868"/>
              <a:gd name="T123" fmla="*/ 201 h 351"/>
              <a:gd name="T124" fmla="*/ 666 w 868"/>
              <a:gd name="T125" fmla="*/ 296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68" h="351">
                <a:moveTo>
                  <a:pt x="813" y="278"/>
                </a:moveTo>
                <a:cubicBezTo>
                  <a:pt x="812" y="276"/>
                  <a:pt x="811" y="275"/>
                  <a:pt x="812" y="275"/>
                </a:cubicBezTo>
                <a:cubicBezTo>
                  <a:pt x="813" y="277"/>
                  <a:pt x="813" y="278"/>
                  <a:pt x="813" y="278"/>
                </a:cubicBezTo>
                <a:close/>
                <a:moveTo>
                  <a:pt x="812" y="266"/>
                </a:moveTo>
                <a:cubicBezTo>
                  <a:pt x="813" y="269"/>
                  <a:pt x="814" y="269"/>
                  <a:pt x="814" y="271"/>
                </a:cubicBezTo>
                <a:cubicBezTo>
                  <a:pt x="813" y="267"/>
                  <a:pt x="813" y="271"/>
                  <a:pt x="813" y="270"/>
                </a:cubicBezTo>
                <a:cubicBezTo>
                  <a:pt x="815" y="276"/>
                  <a:pt x="814" y="270"/>
                  <a:pt x="815" y="272"/>
                </a:cubicBezTo>
                <a:cubicBezTo>
                  <a:pt x="814" y="268"/>
                  <a:pt x="813" y="267"/>
                  <a:pt x="812" y="266"/>
                </a:cubicBezTo>
                <a:close/>
                <a:moveTo>
                  <a:pt x="781" y="282"/>
                </a:moveTo>
                <a:cubicBezTo>
                  <a:pt x="782" y="285"/>
                  <a:pt x="783" y="285"/>
                  <a:pt x="784" y="284"/>
                </a:cubicBezTo>
                <a:cubicBezTo>
                  <a:pt x="782" y="282"/>
                  <a:pt x="782" y="282"/>
                  <a:pt x="781" y="282"/>
                </a:cubicBezTo>
                <a:close/>
                <a:moveTo>
                  <a:pt x="798" y="267"/>
                </a:moveTo>
                <a:cubicBezTo>
                  <a:pt x="798" y="268"/>
                  <a:pt x="801" y="272"/>
                  <a:pt x="801" y="272"/>
                </a:cubicBezTo>
                <a:cubicBezTo>
                  <a:pt x="801" y="269"/>
                  <a:pt x="799" y="267"/>
                  <a:pt x="798" y="267"/>
                </a:cubicBezTo>
                <a:close/>
                <a:moveTo>
                  <a:pt x="791" y="270"/>
                </a:moveTo>
                <a:cubicBezTo>
                  <a:pt x="791" y="272"/>
                  <a:pt x="793" y="275"/>
                  <a:pt x="793" y="276"/>
                </a:cubicBezTo>
                <a:cubicBezTo>
                  <a:pt x="793" y="274"/>
                  <a:pt x="791" y="271"/>
                  <a:pt x="791" y="270"/>
                </a:cubicBezTo>
                <a:close/>
                <a:moveTo>
                  <a:pt x="789" y="269"/>
                </a:moveTo>
                <a:cubicBezTo>
                  <a:pt x="788" y="269"/>
                  <a:pt x="791" y="272"/>
                  <a:pt x="790" y="273"/>
                </a:cubicBezTo>
                <a:cubicBezTo>
                  <a:pt x="789" y="270"/>
                  <a:pt x="788" y="270"/>
                  <a:pt x="787" y="270"/>
                </a:cubicBezTo>
                <a:cubicBezTo>
                  <a:pt x="789" y="273"/>
                  <a:pt x="790" y="274"/>
                  <a:pt x="791" y="276"/>
                </a:cubicBezTo>
                <a:cubicBezTo>
                  <a:pt x="792" y="276"/>
                  <a:pt x="792" y="274"/>
                  <a:pt x="793" y="276"/>
                </a:cubicBezTo>
                <a:cubicBezTo>
                  <a:pt x="792" y="273"/>
                  <a:pt x="791" y="272"/>
                  <a:pt x="789" y="269"/>
                </a:cubicBezTo>
                <a:close/>
                <a:moveTo>
                  <a:pt x="801" y="266"/>
                </a:moveTo>
                <a:cubicBezTo>
                  <a:pt x="800" y="266"/>
                  <a:pt x="800" y="268"/>
                  <a:pt x="801" y="271"/>
                </a:cubicBezTo>
                <a:cubicBezTo>
                  <a:pt x="802" y="271"/>
                  <a:pt x="801" y="267"/>
                  <a:pt x="801" y="266"/>
                </a:cubicBezTo>
                <a:close/>
                <a:moveTo>
                  <a:pt x="799" y="270"/>
                </a:moveTo>
                <a:cubicBezTo>
                  <a:pt x="799" y="270"/>
                  <a:pt x="798" y="270"/>
                  <a:pt x="798" y="269"/>
                </a:cubicBezTo>
                <a:cubicBezTo>
                  <a:pt x="797" y="269"/>
                  <a:pt x="797" y="270"/>
                  <a:pt x="798" y="272"/>
                </a:cubicBezTo>
                <a:cubicBezTo>
                  <a:pt x="798" y="271"/>
                  <a:pt x="800" y="273"/>
                  <a:pt x="799" y="270"/>
                </a:cubicBezTo>
                <a:close/>
                <a:moveTo>
                  <a:pt x="770" y="269"/>
                </a:moveTo>
                <a:cubicBezTo>
                  <a:pt x="771" y="271"/>
                  <a:pt x="772" y="272"/>
                  <a:pt x="773" y="272"/>
                </a:cubicBezTo>
                <a:cubicBezTo>
                  <a:pt x="772" y="270"/>
                  <a:pt x="771" y="269"/>
                  <a:pt x="770" y="269"/>
                </a:cubicBezTo>
                <a:close/>
                <a:moveTo>
                  <a:pt x="807" y="248"/>
                </a:moveTo>
                <a:cubicBezTo>
                  <a:pt x="808" y="250"/>
                  <a:pt x="810" y="253"/>
                  <a:pt x="810" y="252"/>
                </a:cubicBezTo>
                <a:cubicBezTo>
                  <a:pt x="809" y="249"/>
                  <a:pt x="808" y="247"/>
                  <a:pt x="807" y="248"/>
                </a:cubicBezTo>
                <a:close/>
                <a:moveTo>
                  <a:pt x="802" y="246"/>
                </a:moveTo>
                <a:cubicBezTo>
                  <a:pt x="803" y="247"/>
                  <a:pt x="803" y="248"/>
                  <a:pt x="804" y="251"/>
                </a:cubicBezTo>
                <a:cubicBezTo>
                  <a:pt x="805" y="251"/>
                  <a:pt x="803" y="245"/>
                  <a:pt x="802" y="246"/>
                </a:cubicBezTo>
                <a:close/>
                <a:moveTo>
                  <a:pt x="805" y="245"/>
                </a:moveTo>
                <a:cubicBezTo>
                  <a:pt x="803" y="240"/>
                  <a:pt x="804" y="239"/>
                  <a:pt x="802" y="235"/>
                </a:cubicBezTo>
                <a:cubicBezTo>
                  <a:pt x="800" y="234"/>
                  <a:pt x="796" y="236"/>
                  <a:pt x="801" y="245"/>
                </a:cubicBezTo>
                <a:cubicBezTo>
                  <a:pt x="801" y="242"/>
                  <a:pt x="806" y="248"/>
                  <a:pt x="805" y="245"/>
                </a:cubicBezTo>
                <a:close/>
                <a:moveTo>
                  <a:pt x="759" y="246"/>
                </a:moveTo>
                <a:cubicBezTo>
                  <a:pt x="759" y="247"/>
                  <a:pt x="758" y="246"/>
                  <a:pt x="758" y="246"/>
                </a:cubicBezTo>
                <a:cubicBezTo>
                  <a:pt x="759" y="248"/>
                  <a:pt x="760" y="248"/>
                  <a:pt x="759" y="248"/>
                </a:cubicBezTo>
                <a:cubicBezTo>
                  <a:pt x="760" y="250"/>
                  <a:pt x="760" y="250"/>
                  <a:pt x="761" y="250"/>
                </a:cubicBezTo>
                <a:cubicBezTo>
                  <a:pt x="759" y="248"/>
                  <a:pt x="760" y="248"/>
                  <a:pt x="759" y="246"/>
                </a:cubicBezTo>
                <a:close/>
                <a:moveTo>
                  <a:pt x="766" y="178"/>
                </a:moveTo>
                <a:cubicBezTo>
                  <a:pt x="766" y="178"/>
                  <a:pt x="766" y="178"/>
                  <a:pt x="767" y="180"/>
                </a:cubicBezTo>
                <a:cubicBezTo>
                  <a:pt x="767" y="180"/>
                  <a:pt x="768" y="181"/>
                  <a:pt x="768" y="181"/>
                </a:cubicBezTo>
                <a:cubicBezTo>
                  <a:pt x="767" y="179"/>
                  <a:pt x="768" y="180"/>
                  <a:pt x="766" y="178"/>
                </a:cubicBezTo>
                <a:close/>
                <a:moveTo>
                  <a:pt x="756" y="167"/>
                </a:moveTo>
                <a:cubicBezTo>
                  <a:pt x="757" y="168"/>
                  <a:pt x="758" y="169"/>
                  <a:pt x="757" y="169"/>
                </a:cubicBezTo>
                <a:cubicBezTo>
                  <a:pt x="762" y="175"/>
                  <a:pt x="758" y="167"/>
                  <a:pt x="756" y="167"/>
                </a:cubicBezTo>
                <a:close/>
                <a:moveTo>
                  <a:pt x="713" y="128"/>
                </a:moveTo>
                <a:cubicBezTo>
                  <a:pt x="713" y="127"/>
                  <a:pt x="714" y="127"/>
                  <a:pt x="715" y="128"/>
                </a:cubicBezTo>
                <a:cubicBezTo>
                  <a:pt x="712" y="125"/>
                  <a:pt x="710" y="125"/>
                  <a:pt x="713" y="128"/>
                </a:cubicBezTo>
                <a:close/>
                <a:moveTo>
                  <a:pt x="640" y="70"/>
                </a:moveTo>
                <a:cubicBezTo>
                  <a:pt x="634" y="64"/>
                  <a:pt x="636" y="68"/>
                  <a:pt x="640" y="70"/>
                </a:cubicBezTo>
                <a:close/>
                <a:moveTo>
                  <a:pt x="545" y="23"/>
                </a:moveTo>
                <a:cubicBezTo>
                  <a:pt x="544" y="24"/>
                  <a:pt x="548" y="25"/>
                  <a:pt x="549" y="24"/>
                </a:cubicBezTo>
                <a:cubicBezTo>
                  <a:pt x="546" y="24"/>
                  <a:pt x="547" y="24"/>
                  <a:pt x="545" y="23"/>
                </a:cubicBezTo>
                <a:close/>
                <a:moveTo>
                  <a:pt x="539" y="20"/>
                </a:moveTo>
                <a:cubicBezTo>
                  <a:pt x="539" y="20"/>
                  <a:pt x="538" y="20"/>
                  <a:pt x="538" y="20"/>
                </a:cubicBezTo>
                <a:cubicBezTo>
                  <a:pt x="540" y="21"/>
                  <a:pt x="543" y="22"/>
                  <a:pt x="543" y="21"/>
                </a:cubicBezTo>
                <a:cubicBezTo>
                  <a:pt x="540" y="20"/>
                  <a:pt x="540" y="21"/>
                  <a:pt x="539" y="20"/>
                </a:cubicBezTo>
                <a:close/>
                <a:moveTo>
                  <a:pt x="530" y="17"/>
                </a:moveTo>
                <a:cubicBezTo>
                  <a:pt x="529" y="18"/>
                  <a:pt x="534" y="19"/>
                  <a:pt x="534" y="18"/>
                </a:cubicBezTo>
                <a:lnTo>
                  <a:pt x="530" y="17"/>
                </a:lnTo>
                <a:close/>
                <a:moveTo>
                  <a:pt x="524" y="16"/>
                </a:moveTo>
                <a:cubicBezTo>
                  <a:pt x="524" y="16"/>
                  <a:pt x="522" y="16"/>
                  <a:pt x="522" y="17"/>
                </a:cubicBezTo>
                <a:cubicBezTo>
                  <a:pt x="524" y="17"/>
                  <a:pt x="527" y="18"/>
                  <a:pt x="529" y="18"/>
                </a:cubicBezTo>
                <a:cubicBezTo>
                  <a:pt x="528" y="17"/>
                  <a:pt x="526" y="17"/>
                  <a:pt x="524" y="16"/>
                </a:cubicBezTo>
                <a:close/>
                <a:moveTo>
                  <a:pt x="498" y="10"/>
                </a:moveTo>
                <a:cubicBezTo>
                  <a:pt x="501" y="10"/>
                  <a:pt x="502" y="10"/>
                  <a:pt x="503" y="10"/>
                </a:cubicBezTo>
                <a:cubicBezTo>
                  <a:pt x="502" y="10"/>
                  <a:pt x="498" y="9"/>
                  <a:pt x="498" y="10"/>
                </a:cubicBezTo>
                <a:close/>
                <a:moveTo>
                  <a:pt x="467" y="7"/>
                </a:moveTo>
                <a:cubicBezTo>
                  <a:pt x="468" y="7"/>
                  <a:pt x="473" y="8"/>
                  <a:pt x="473" y="7"/>
                </a:cubicBezTo>
                <a:cubicBezTo>
                  <a:pt x="470" y="7"/>
                  <a:pt x="467" y="6"/>
                  <a:pt x="467" y="7"/>
                </a:cubicBezTo>
                <a:close/>
                <a:moveTo>
                  <a:pt x="443" y="52"/>
                </a:moveTo>
                <a:cubicBezTo>
                  <a:pt x="443" y="52"/>
                  <a:pt x="443" y="52"/>
                  <a:pt x="443" y="53"/>
                </a:cubicBezTo>
                <a:cubicBezTo>
                  <a:pt x="445" y="53"/>
                  <a:pt x="444" y="54"/>
                  <a:pt x="447" y="54"/>
                </a:cubicBezTo>
                <a:cubicBezTo>
                  <a:pt x="446" y="53"/>
                  <a:pt x="446" y="53"/>
                  <a:pt x="448" y="53"/>
                </a:cubicBezTo>
                <a:cubicBezTo>
                  <a:pt x="447" y="52"/>
                  <a:pt x="446" y="52"/>
                  <a:pt x="443" y="52"/>
                </a:cubicBezTo>
                <a:close/>
                <a:moveTo>
                  <a:pt x="435" y="51"/>
                </a:moveTo>
                <a:cubicBezTo>
                  <a:pt x="435" y="52"/>
                  <a:pt x="430" y="51"/>
                  <a:pt x="431" y="51"/>
                </a:cubicBezTo>
                <a:cubicBezTo>
                  <a:pt x="432" y="51"/>
                  <a:pt x="436" y="52"/>
                  <a:pt x="437" y="52"/>
                </a:cubicBezTo>
                <a:cubicBezTo>
                  <a:pt x="435" y="52"/>
                  <a:pt x="437" y="51"/>
                  <a:pt x="435" y="51"/>
                </a:cubicBezTo>
                <a:close/>
                <a:moveTo>
                  <a:pt x="402" y="50"/>
                </a:moveTo>
                <a:cubicBezTo>
                  <a:pt x="404" y="50"/>
                  <a:pt x="406" y="50"/>
                  <a:pt x="406" y="49"/>
                </a:cubicBezTo>
                <a:cubicBezTo>
                  <a:pt x="404" y="49"/>
                  <a:pt x="402" y="49"/>
                  <a:pt x="402" y="50"/>
                </a:cubicBezTo>
                <a:close/>
                <a:moveTo>
                  <a:pt x="391" y="1"/>
                </a:moveTo>
                <a:cubicBezTo>
                  <a:pt x="391" y="2"/>
                  <a:pt x="395" y="2"/>
                  <a:pt x="397" y="2"/>
                </a:cubicBezTo>
                <a:cubicBezTo>
                  <a:pt x="397" y="2"/>
                  <a:pt x="395" y="2"/>
                  <a:pt x="395" y="3"/>
                </a:cubicBezTo>
                <a:cubicBezTo>
                  <a:pt x="396" y="3"/>
                  <a:pt x="397" y="3"/>
                  <a:pt x="398" y="3"/>
                </a:cubicBezTo>
                <a:cubicBezTo>
                  <a:pt x="397" y="2"/>
                  <a:pt x="401" y="4"/>
                  <a:pt x="402" y="3"/>
                </a:cubicBezTo>
                <a:cubicBezTo>
                  <a:pt x="400" y="2"/>
                  <a:pt x="396" y="3"/>
                  <a:pt x="399" y="2"/>
                </a:cubicBezTo>
                <a:cubicBezTo>
                  <a:pt x="393" y="2"/>
                  <a:pt x="395" y="1"/>
                  <a:pt x="391" y="1"/>
                </a:cubicBezTo>
                <a:close/>
                <a:moveTo>
                  <a:pt x="394" y="3"/>
                </a:moveTo>
                <a:cubicBezTo>
                  <a:pt x="391" y="3"/>
                  <a:pt x="389" y="3"/>
                  <a:pt x="388" y="3"/>
                </a:cubicBezTo>
                <a:cubicBezTo>
                  <a:pt x="391" y="3"/>
                  <a:pt x="394" y="4"/>
                  <a:pt x="395" y="3"/>
                </a:cubicBezTo>
                <a:cubicBezTo>
                  <a:pt x="394" y="3"/>
                  <a:pt x="394" y="3"/>
                  <a:pt x="394" y="3"/>
                </a:cubicBezTo>
                <a:close/>
                <a:moveTo>
                  <a:pt x="384" y="2"/>
                </a:moveTo>
                <a:cubicBezTo>
                  <a:pt x="386" y="2"/>
                  <a:pt x="388" y="2"/>
                  <a:pt x="389" y="2"/>
                </a:cubicBezTo>
                <a:cubicBezTo>
                  <a:pt x="387" y="2"/>
                  <a:pt x="384" y="2"/>
                  <a:pt x="384" y="2"/>
                </a:cubicBezTo>
                <a:close/>
                <a:moveTo>
                  <a:pt x="371" y="5"/>
                </a:moveTo>
                <a:cubicBezTo>
                  <a:pt x="370" y="6"/>
                  <a:pt x="367" y="6"/>
                  <a:pt x="365" y="6"/>
                </a:cubicBezTo>
                <a:cubicBezTo>
                  <a:pt x="367" y="7"/>
                  <a:pt x="377" y="6"/>
                  <a:pt x="377" y="5"/>
                </a:cubicBezTo>
                <a:cubicBezTo>
                  <a:pt x="374" y="5"/>
                  <a:pt x="374" y="5"/>
                  <a:pt x="371" y="5"/>
                </a:cubicBezTo>
                <a:close/>
                <a:moveTo>
                  <a:pt x="364" y="51"/>
                </a:moveTo>
                <a:cubicBezTo>
                  <a:pt x="364" y="52"/>
                  <a:pt x="367" y="51"/>
                  <a:pt x="370" y="51"/>
                </a:cubicBezTo>
                <a:cubicBezTo>
                  <a:pt x="370" y="51"/>
                  <a:pt x="366" y="51"/>
                  <a:pt x="364" y="51"/>
                </a:cubicBezTo>
                <a:close/>
                <a:moveTo>
                  <a:pt x="363" y="50"/>
                </a:moveTo>
                <a:cubicBezTo>
                  <a:pt x="365" y="49"/>
                  <a:pt x="366" y="49"/>
                  <a:pt x="367" y="49"/>
                </a:cubicBezTo>
                <a:cubicBezTo>
                  <a:pt x="365" y="48"/>
                  <a:pt x="363" y="49"/>
                  <a:pt x="363" y="50"/>
                </a:cubicBezTo>
                <a:close/>
                <a:moveTo>
                  <a:pt x="326" y="13"/>
                </a:moveTo>
                <a:cubicBezTo>
                  <a:pt x="327" y="12"/>
                  <a:pt x="332" y="11"/>
                  <a:pt x="333" y="11"/>
                </a:cubicBezTo>
                <a:cubicBezTo>
                  <a:pt x="329" y="11"/>
                  <a:pt x="328" y="12"/>
                  <a:pt x="326" y="13"/>
                </a:cubicBezTo>
                <a:close/>
                <a:moveTo>
                  <a:pt x="321" y="10"/>
                </a:moveTo>
                <a:cubicBezTo>
                  <a:pt x="322" y="11"/>
                  <a:pt x="325" y="10"/>
                  <a:pt x="329" y="9"/>
                </a:cubicBezTo>
                <a:cubicBezTo>
                  <a:pt x="329" y="9"/>
                  <a:pt x="329" y="9"/>
                  <a:pt x="328" y="9"/>
                </a:cubicBezTo>
                <a:cubicBezTo>
                  <a:pt x="326" y="10"/>
                  <a:pt x="323" y="10"/>
                  <a:pt x="321" y="10"/>
                </a:cubicBezTo>
                <a:close/>
                <a:moveTo>
                  <a:pt x="322" y="58"/>
                </a:moveTo>
                <a:cubicBezTo>
                  <a:pt x="323" y="58"/>
                  <a:pt x="326" y="58"/>
                  <a:pt x="328" y="58"/>
                </a:cubicBezTo>
                <a:cubicBezTo>
                  <a:pt x="327" y="57"/>
                  <a:pt x="325" y="57"/>
                  <a:pt x="322" y="58"/>
                </a:cubicBezTo>
                <a:close/>
                <a:moveTo>
                  <a:pt x="313" y="59"/>
                </a:moveTo>
                <a:cubicBezTo>
                  <a:pt x="314" y="60"/>
                  <a:pt x="309" y="60"/>
                  <a:pt x="309" y="61"/>
                </a:cubicBezTo>
                <a:cubicBezTo>
                  <a:pt x="311" y="61"/>
                  <a:pt x="312" y="61"/>
                  <a:pt x="316" y="60"/>
                </a:cubicBezTo>
                <a:cubicBezTo>
                  <a:pt x="315" y="60"/>
                  <a:pt x="316" y="59"/>
                  <a:pt x="313" y="59"/>
                </a:cubicBezTo>
                <a:close/>
                <a:moveTo>
                  <a:pt x="286" y="24"/>
                </a:moveTo>
                <a:cubicBezTo>
                  <a:pt x="286" y="24"/>
                  <a:pt x="280" y="25"/>
                  <a:pt x="280" y="26"/>
                </a:cubicBezTo>
                <a:cubicBezTo>
                  <a:pt x="281" y="26"/>
                  <a:pt x="280" y="26"/>
                  <a:pt x="281" y="26"/>
                </a:cubicBezTo>
                <a:cubicBezTo>
                  <a:pt x="282" y="26"/>
                  <a:pt x="284" y="25"/>
                  <a:pt x="285" y="24"/>
                </a:cubicBezTo>
                <a:cubicBezTo>
                  <a:pt x="285" y="25"/>
                  <a:pt x="286" y="25"/>
                  <a:pt x="287" y="25"/>
                </a:cubicBezTo>
                <a:cubicBezTo>
                  <a:pt x="290" y="24"/>
                  <a:pt x="290" y="24"/>
                  <a:pt x="294" y="23"/>
                </a:cubicBezTo>
                <a:cubicBezTo>
                  <a:pt x="293" y="22"/>
                  <a:pt x="293" y="22"/>
                  <a:pt x="293" y="22"/>
                </a:cubicBezTo>
                <a:cubicBezTo>
                  <a:pt x="290" y="23"/>
                  <a:pt x="288" y="23"/>
                  <a:pt x="286" y="24"/>
                </a:cubicBezTo>
                <a:close/>
                <a:moveTo>
                  <a:pt x="287" y="68"/>
                </a:moveTo>
                <a:cubicBezTo>
                  <a:pt x="289" y="67"/>
                  <a:pt x="289" y="67"/>
                  <a:pt x="289" y="66"/>
                </a:cubicBezTo>
                <a:cubicBezTo>
                  <a:pt x="287" y="67"/>
                  <a:pt x="287" y="67"/>
                  <a:pt x="287" y="68"/>
                </a:cubicBezTo>
                <a:close/>
                <a:moveTo>
                  <a:pt x="237" y="80"/>
                </a:moveTo>
                <a:cubicBezTo>
                  <a:pt x="236" y="81"/>
                  <a:pt x="235" y="83"/>
                  <a:pt x="230" y="86"/>
                </a:cubicBezTo>
                <a:cubicBezTo>
                  <a:pt x="227" y="86"/>
                  <a:pt x="224" y="88"/>
                  <a:pt x="221" y="89"/>
                </a:cubicBezTo>
                <a:cubicBezTo>
                  <a:pt x="221" y="89"/>
                  <a:pt x="221" y="90"/>
                  <a:pt x="220" y="91"/>
                </a:cubicBezTo>
                <a:cubicBezTo>
                  <a:pt x="219" y="91"/>
                  <a:pt x="215" y="92"/>
                  <a:pt x="215" y="93"/>
                </a:cubicBezTo>
                <a:cubicBezTo>
                  <a:pt x="217" y="93"/>
                  <a:pt x="218" y="93"/>
                  <a:pt x="220" y="92"/>
                </a:cubicBezTo>
                <a:cubicBezTo>
                  <a:pt x="222" y="91"/>
                  <a:pt x="219" y="91"/>
                  <a:pt x="221" y="90"/>
                </a:cubicBezTo>
                <a:cubicBezTo>
                  <a:pt x="227" y="88"/>
                  <a:pt x="233" y="84"/>
                  <a:pt x="238" y="81"/>
                </a:cubicBezTo>
                <a:cubicBezTo>
                  <a:pt x="237" y="81"/>
                  <a:pt x="237" y="81"/>
                  <a:pt x="236" y="81"/>
                </a:cubicBezTo>
                <a:cubicBezTo>
                  <a:pt x="239" y="80"/>
                  <a:pt x="241" y="79"/>
                  <a:pt x="242" y="78"/>
                </a:cubicBezTo>
                <a:cubicBezTo>
                  <a:pt x="239" y="79"/>
                  <a:pt x="238" y="79"/>
                  <a:pt x="237" y="80"/>
                </a:cubicBezTo>
                <a:close/>
                <a:moveTo>
                  <a:pt x="228" y="79"/>
                </a:moveTo>
                <a:cubicBezTo>
                  <a:pt x="228" y="80"/>
                  <a:pt x="230" y="79"/>
                  <a:pt x="228" y="80"/>
                </a:cubicBezTo>
                <a:cubicBezTo>
                  <a:pt x="228" y="80"/>
                  <a:pt x="224" y="82"/>
                  <a:pt x="224" y="81"/>
                </a:cubicBezTo>
                <a:cubicBezTo>
                  <a:pt x="219" y="84"/>
                  <a:pt x="214" y="86"/>
                  <a:pt x="212" y="89"/>
                </a:cubicBezTo>
                <a:cubicBezTo>
                  <a:pt x="217" y="86"/>
                  <a:pt x="220" y="83"/>
                  <a:pt x="224" y="82"/>
                </a:cubicBezTo>
                <a:cubicBezTo>
                  <a:pt x="224" y="82"/>
                  <a:pt x="222" y="83"/>
                  <a:pt x="223" y="83"/>
                </a:cubicBezTo>
                <a:cubicBezTo>
                  <a:pt x="226" y="82"/>
                  <a:pt x="228" y="80"/>
                  <a:pt x="232" y="79"/>
                </a:cubicBezTo>
                <a:cubicBezTo>
                  <a:pt x="231" y="78"/>
                  <a:pt x="231" y="78"/>
                  <a:pt x="228" y="79"/>
                </a:cubicBezTo>
                <a:close/>
                <a:moveTo>
                  <a:pt x="209" y="55"/>
                </a:moveTo>
                <a:cubicBezTo>
                  <a:pt x="212" y="54"/>
                  <a:pt x="215" y="52"/>
                  <a:pt x="216" y="50"/>
                </a:cubicBezTo>
                <a:cubicBezTo>
                  <a:pt x="212" y="52"/>
                  <a:pt x="211" y="53"/>
                  <a:pt x="209" y="55"/>
                </a:cubicBezTo>
                <a:close/>
                <a:moveTo>
                  <a:pt x="220" y="66"/>
                </a:moveTo>
                <a:cubicBezTo>
                  <a:pt x="223" y="64"/>
                  <a:pt x="220" y="67"/>
                  <a:pt x="223" y="65"/>
                </a:cubicBezTo>
                <a:cubicBezTo>
                  <a:pt x="224" y="64"/>
                  <a:pt x="223" y="65"/>
                  <a:pt x="223" y="64"/>
                </a:cubicBezTo>
                <a:cubicBezTo>
                  <a:pt x="222" y="65"/>
                  <a:pt x="220" y="65"/>
                  <a:pt x="220" y="66"/>
                </a:cubicBezTo>
                <a:close/>
                <a:moveTo>
                  <a:pt x="217" y="67"/>
                </a:moveTo>
                <a:cubicBezTo>
                  <a:pt x="214" y="69"/>
                  <a:pt x="216" y="70"/>
                  <a:pt x="219" y="67"/>
                </a:cubicBezTo>
                <a:cubicBezTo>
                  <a:pt x="214" y="69"/>
                  <a:pt x="222" y="65"/>
                  <a:pt x="217" y="67"/>
                </a:cubicBezTo>
                <a:close/>
                <a:moveTo>
                  <a:pt x="226" y="94"/>
                </a:moveTo>
                <a:cubicBezTo>
                  <a:pt x="225" y="94"/>
                  <a:pt x="224" y="95"/>
                  <a:pt x="224" y="96"/>
                </a:cubicBezTo>
                <a:cubicBezTo>
                  <a:pt x="226" y="94"/>
                  <a:pt x="226" y="95"/>
                  <a:pt x="228" y="94"/>
                </a:cubicBezTo>
                <a:cubicBezTo>
                  <a:pt x="228" y="93"/>
                  <a:pt x="227" y="94"/>
                  <a:pt x="226" y="94"/>
                </a:cubicBezTo>
                <a:close/>
                <a:moveTo>
                  <a:pt x="216" y="80"/>
                </a:moveTo>
                <a:cubicBezTo>
                  <a:pt x="215" y="80"/>
                  <a:pt x="213" y="82"/>
                  <a:pt x="211" y="82"/>
                </a:cubicBezTo>
                <a:cubicBezTo>
                  <a:pt x="211" y="83"/>
                  <a:pt x="214" y="82"/>
                  <a:pt x="216" y="80"/>
                </a:cubicBezTo>
                <a:close/>
                <a:moveTo>
                  <a:pt x="206" y="79"/>
                </a:moveTo>
                <a:cubicBezTo>
                  <a:pt x="206" y="79"/>
                  <a:pt x="208" y="78"/>
                  <a:pt x="207" y="79"/>
                </a:cubicBezTo>
                <a:cubicBezTo>
                  <a:pt x="209" y="77"/>
                  <a:pt x="210" y="78"/>
                  <a:pt x="212" y="75"/>
                </a:cubicBezTo>
                <a:cubicBezTo>
                  <a:pt x="210" y="76"/>
                  <a:pt x="208" y="77"/>
                  <a:pt x="206" y="79"/>
                </a:cubicBezTo>
                <a:close/>
                <a:moveTo>
                  <a:pt x="192" y="65"/>
                </a:moveTo>
                <a:cubicBezTo>
                  <a:pt x="191" y="66"/>
                  <a:pt x="190" y="67"/>
                  <a:pt x="190" y="67"/>
                </a:cubicBezTo>
                <a:cubicBezTo>
                  <a:pt x="193" y="65"/>
                  <a:pt x="197" y="64"/>
                  <a:pt x="198" y="63"/>
                </a:cubicBezTo>
                <a:cubicBezTo>
                  <a:pt x="194" y="64"/>
                  <a:pt x="195" y="64"/>
                  <a:pt x="192" y="65"/>
                </a:cubicBezTo>
                <a:close/>
                <a:moveTo>
                  <a:pt x="208" y="90"/>
                </a:moveTo>
                <a:cubicBezTo>
                  <a:pt x="207" y="91"/>
                  <a:pt x="206" y="91"/>
                  <a:pt x="206" y="92"/>
                </a:cubicBezTo>
                <a:cubicBezTo>
                  <a:pt x="207" y="91"/>
                  <a:pt x="206" y="93"/>
                  <a:pt x="209" y="91"/>
                </a:cubicBezTo>
                <a:cubicBezTo>
                  <a:pt x="210" y="90"/>
                  <a:pt x="208" y="91"/>
                  <a:pt x="208" y="90"/>
                </a:cubicBezTo>
                <a:close/>
                <a:moveTo>
                  <a:pt x="207" y="101"/>
                </a:moveTo>
                <a:cubicBezTo>
                  <a:pt x="208" y="101"/>
                  <a:pt x="212" y="98"/>
                  <a:pt x="214" y="97"/>
                </a:cubicBezTo>
                <a:cubicBezTo>
                  <a:pt x="211" y="99"/>
                  <a:pt x="207" y="101"/>
                  <a:pt x="207" y="101"/>
                </a:cubicBezTo>
                <a:close/>
                <a:moveTo>
                  <a:pt x="190" y="86"/>
                </a:moveTo>
                <a:cubicBezTo>
                  <a:pt x="191" y="85"/>
                  <a:pt x="196" y="82"/>
                  <a:pt x="196" y="82"/>
                </a:cubicBezTo>
                <a:cubicBezTo>
                  <a:pt x="194" y="83"/>
                  <a:pt x="192" y="85"/>
                  <a:pt x="190" y="86"/>
                </a:cubicBezTo>
                <a:close/>
                <a:moveTo>
                  <a:pt x="198" y="111"/>
                </a:moveTo>
                <a:cubicBezTo>
                  <a:pt x="199" y="112"/>
                  <a:pt x="204" y="109"/>
                  <a:pt x="205" y="107"/>
                </a:cubicBezTo>
                <a:cubicBezTo>
                  <a:pt x="203" y="109"/>
                  <a:pt x="201" y="110"/>
                  <a:pt x="198" y="111"/>
                </a:cubicBezTo>
                <a:close/>
                <a:moveTo>
                  <a:pt x="185" y="86"/>
                </a:moveTo>
                <a:cubicBezTo>
                  <a:pt x="185" y="86"/>
                  <a:pt x="189" y="84"/>
                  <a:pt x="188" y="84"/>
                </a:cubicBezTo>
                <a:cubicBezTo>
                  <a:pt x="184" y="85"/>
                  <a:pt x="184" y="87"/>
                  <a:pt x="183" y="89"/>
                </a:cubicBezTo>
                <a:cubicBezTo>
                  <a:pt x="184" y="88"/>
                  <a:pt x="184" y="88"/>
                  <a:pt x="184" y="88"/>
                </a:cubicBezTo>
                <a:cubicBezTo>
                  <a:pt x="187" y="87"/>
                  <a:pt x="190" y="84"/>
                  <a:pt x="188" y="84"/>
                </a:cubicBezTo>
                <a:cubicBezTo>
                  <a:pt x="188" y="84"/>
                  <a:pt x="186" y="86"/>
                  <a:pt x="185" y="86"/>
                </a:cubicBezTo>
                <a:close/>
                <a:moveTo>
                  <a:pt x="175" y="77"/>
                </a:moveTo>
                <a:cubicBezTo>
                  <a:pt x="177" y="75"/>
                  <a:pt x="182" y="73"/>
                  <a:pt x="180" y="73"/>
                </a:cubicBezTo>
                <a:cubicBezTo>
                  <a:pt x="179" y="75"/>
                  <a:pt x="174" y="76"/>
                  <a:pt x="175" y="77"/>
                </a:cubicBezTo>
                <a:close/>
                <a:moveTo>
                  <a:pt x="186" y="115"/>
                </a:moveTo>
                <a:cubicBezTo>
                  <a:pt x="187" y="115"/>
                  <a:pt x="191" y="112"/>
                  <a:pt x="191" y="111"/>
                </a:cubicBezTo>
                <a:cubicBezTo>
                  <a:pt x="190" y="112"/>
                  <a:pt x="187" y="113"/>
                  <a:pt x="186" y="115"/>
                </a:cubicBezTo>
                <a:close/>
                <a:moveTo>
                  <a:pt x="177" y="93"/>
                </a:moveTo>
                <a:cubicBezTo>
                  <a:pt x="170" y="97"/>
                  <a:pt x="177" y="95"/>
                  <a:pt x="177" y="93"/>
                </a:cubicBezTo>
                <a:close/>
                <a:moveTo>
                  <a:pt x="183" y="114"/>
                </a:moveTo>
                <a:cubicBezTo>
                  <a:pt x="185" y="113"/>
                  <a:pt x="188" y="111"/>
                  <a:pt x="188" y="110"/>
                </a:cubicBezTo>
                <a:cubicBezTo>
                  <a:pt x="185" y="112"/>
                  <a:pt x="184" y="113"/>
                  <a:pt x="183" y="114"/>
                </a:cubicBezTo>
                <a:close/>
                <a:moveTo>
                  <a:pt x="158" y="89"/>
                </a:moveTo>
                <a:cubicBezTo>
                  <a:pt x="160" y="88"/>
                  <a:pt x="165" y="84"/>
                  <a:pt x="163" y="85"/>
                </a:cubicBezTo>
                <a:cubicBezTo>
                  <a:pt x="163" y="85"/>
                  <a:pt x="157" y="89"/>
                  <a:pt x="158" y="89"/>
                </a:cubicBezTo>
                <a:close/>
                <a:moveTo>
                  <a:pt x="166" y="104"/>
                </a:moveTo>
                <a:cubicBezTo>
                  <a:pt x="168" y="103"/>
                  <a:pt x="170" y="102"/>
                  <a:pt x="171" y="101"/>
                </a:cubicBezTo>
                <a:cubicBezTo>
                  <a:pt x="169" y="103"/>
                  <a:pt x="166" y="103"/>
                  <a:pt x="166" y="104"/>
                </a:cubicBezTo>
                <a:close/>
                <a:moveTo>
                  <a:pt x="172" y="122"/>
                </a:moveTo>
                <a:cubicBezTo>
                  <a:pt x="172" y="122"/>
                  <a:pt x="176" y="120"/>
                  <a:pt x="176" y="120"/>
                </a:cubicBezTo>
                <a:cubicBezTo>
                  <a:pt x="175" y="120"/>
                  <a:pt x="175" y="120"/>
                  <a:pt x="172" y="122"/>
                </a:cubicBezTo>
                <a:close/>
                <a:moveTo>
                  <a:pt x="142" y="97"/>
                </a:moveTo>
                <a:cubicBezTo>
                  <a:pt x="145" y="95"/>
                  <a:pt x="147" y="93"/>
                  <a:pt x="148" y="92"/>
                </a:cubicBezTo>
                <a:cubicBezTo>
                  <a:pt x="146" y="93"/>
                  <a:pt x="142" y="96"/>
                  <a:pt x="142" y="97"/>
                </a:cubicBezTo>
                <a:close/>
                <a:moveTo>
                  <a:pt x="155" y="112"/>
                </a:moveTo>
                <a:cubicBezTo>
                  <a:pt x="155" y="112"/>
                  <a:pt x="156" y="111"/>
                  <a:pt x="156" y="111"/>
                </a:cubicBezTo>
                <a:cubicBezTo>
                  <a:pt x="155" y="112"/>
                  <a:pt x="156" y="112"/>
                  <a:pt x="157" y="111"/>
                </a:cubicBezTo>
                <a:cubicBezTo>
                  <a:pt x="157" y="111"/>
                  <a:pt x="158" y="110"/>
                  <a:pt x="158" y="109"/>
                </a:cubicBezTo>
                <a:cubicBezTo>
                  <a:pt x="157" y="110"/>
                  <a:pt x="155" y="111"/>
                  <a:pt x="155" y="112"/>
                </a:cubicBezTo>
                <a:close/>
                <a:moveTo>
                  <a:pt x="164" y="129"/>
                </a:moveTo>
                <a:cubicBezTo>
                  <a:pt x="165" y="128"/>
                  <a:pt x="170" y="125"/>
                  <a:pt x="169" y="124"/>
                </a:cubicBezTo>
                <a:cubicBezTo>
                  <a:pt x="167" y="126"/>
                  <a:pt x="165" y="127"/>
                  <a:pt x="164" y="129"/>
                </a:cubicBezTo>
                <a:close/>
                <a:moveTo>
                  <a:pt x="153" y="112"/>
                </a:moveTo>
                <a:cubicBezTo>
                  <a:pt x="155" y="111"/>
                  <a:pt x="158" y="109"/>
                  <a:pt x="157" y="109"/>
                </a:cubicBezTo>
                <a:cubicBezTo>
                  <a:pt x="154" y="110"/>
                  <a:pt x="154" y="111"/>
                  <a:pt x="153" y="112"/>
                </a:cubicBezTo>
                <a:close/>
                <a:moveTo>
                  <a:pt x="164" y="125"/>
                </a:moveTo>
                <a:cubicBezTo>
                  <a:pt x="165" y="124"/>
                  <a:pt x="167" y="122"/>
                  <a:pt x="167" y="122"/>
                </a:cubicBezTo>
                <a:cubicBezTo>
                  <a:pt x="166" y="122"/>
                  <a:pt x="162" y="125"/>
                  <a:pt x="164" y="125"/>
                </a:cubicBezTo>
                <a:close/>
                <a:moveTo>
                  <a:pt x="162" y="131"/>
                </a:moveTo>
                <a:cubicBezTo>
                  <a:pt x="162" y="131"/>
                  <a:pt x="161" y="132"/>
                  <a:pt x="161" y="133"/>
                </a:cubicBezTo>
                <a:cubicBezTo>
                  <a:pt x="164" y="130"/>
                  <a:pt x="164" y="130"/>
                  <a:pt x="164" y="130"/>
                </a:cubicBezTo>
                <a:cubicBezTo>
                  <a:pt x="162" y="131"/>
                  <a:pt x="170" y="126"/>
                  <a:pt x="167" y="127"/>
                </a:cubicBezTo>
                <a:cubicBezTo>
                  <a:pt x="165" y="129"/>
                  <a:pt x="163" y="130"/>
                  <a:pt x="162" y="131"/>
                </a:cubicBezTo>
                <a:close/>
                <a:moveTo>
                  <a:pt x="153" y="115"/>
                </a:moveTo>
                <a:cubicBezTo>
                  <a:pt x="153" y="115"/>
                  <a:pt x="154" y="114"/>
                  <a:pt x="153" y="114"/>
                </a:cubicBezTo>
                <a:cubicBezTo>
                  <a:pt x="149" y="118"/>
                  <a:pt x="155" y="114"/>
                  <a:pt x="153" y="116"/>
                </a:cubicBezTo>
                <a:cubicBezTo>
                  <a:pt x="155" y="115"/>
                  <a:pt x="155" y="115"/>
                  <a:pt x="155" y="115"/>
                </a:cubicBezTo>
                <a:cubicBezTo>
                  <a:pt x="155" y="115"/>
                  <a:pt x="155" y="114"/>
                  <a:pt x="155" y="114"/>
                </a:cubicBezTo>
                <a:cubicBezTo>
                  <a:pt x="154" y="115"/>
                  <a:pt x="153" y="115"/>
                  <a:pt x="153" y="115"/>
                </a:cubicBezTo>
                <a:close/>
                <a:moveTo>
                  <a:pt x="132" y="105"/>
                </a:moveTo>
                <a:cubicBezTo>
                  <a:pt x="135" y="103"/>
                  <a:pt x="140" y="99"/>
                  <a:pt x="140" y="98"/>
                </a:cubicBezTo>
                <a:cubicBezTo>
                  <a:pt x="136" y="101"/>
                  <a:pt x="133" y="104"/>
                  <a:pt x="132" y="105"/>
                </a:cubicBezTo>
                <a:close/>
                <a:moveTo>
                  <a:pt x="158" y="134"/>
                </a:moveTo>
                <a:cubicBezTo>
                  <a:pt x="159" y="132"/>
                  <a:pt x="163" y="130"/>
                  <a:pt x="163" y="130"/>
                </a:cubicBezTo>
                <a:cubicBezTo>
                  <a:pt x="161" y="131"/>
                  <a:pt x="157" y="133"/>
                  <a:pt x="158" y="134"/>
                </a:cubicBezTo>
                <a:close/>
                <a:moveTo>
                  <a:pt x="149" y="141"/>
                </a:moveTo>
                <a:cubicBezTo>
                  <a:pt x="151" y="141"/>
                  <a:pt x="153" y="139"/>
                  <a:pt x="153" y="138"/>
                </a:cubicBezTo>
                <a:cubicBezTo>
                  <a:pt x="154" y="138"/>
                  <a:pt x="157" y="136"/>
                  <a:pt x="158" y="135"/>
                </a:cubicBezTo>
                <a:cubicBezTo>
                  <a:pt x="155" y="136"/>
                  <a:pt x="151" y="139"/>
                  <a:pt x="149" y="141"/>
                </a:cubicBezTo>
                <a:close/>
                <a:moveTo>
                  <a:pt x="132" y="110"/>
                </a:moveTo>
                <a:cubicBezTo>
                  <a:pt x="132" y="108"/>
                  <a:pt x="128" y="112"/>
                  <a:pt x="127" y="113"/>
                </a:cubicBezTo>
                <a:cubicBezTo>
                  <a:pt x="126" y="114"/>
                  <a:pt x="128" y="114"/>
                  <a:pt x="129" y="112"/>
                </a:cubicBezTo>
                <a:cubicBezTo>
                  <a:pt x="129" y="111"/>
                  <a:pt x="131" y="110"/>
                  <a:pt x="131" y="110"/>
                </a:cubicBezTo>
                <a:cubicBezTo>
                  <a:pt x="131" y="110"/>
                  <a:pt x="131" y="110"/>
                  <a:pt x="132" y="110"/>
                </a:cubicBezTo>
                <a:close/>
                <a:moveTo>
                  <a:pt x="137" y="153"/>
                </a:moveTo>
                <a:cubicBezTo>
                  <a:pt x="139" y="150"/>
                  <a:pt x="143" y="148"/>
                  <a:pt x="143" y="147"/>
                </a:cubicBezTo>
                <a:cubicBezTo>
                  <a:pt x="140" y="149"/>
                  <a:pt x="138" y="151"/>
                  <a:pt x="137" y="153"/>
                </a:cubicBezTo>
                <a:close/>
                <a:moveTo>
                  <a:pt x="105" y="131"/>
                </a:moveTo>
                <a:cubicBezTo>
                  <a:pt x="110" y="128"/>
                  <a:pt x="114" y="123"/>
                  <a:pt x="118" y="120"/>
                </a:cubicBezTo>
                <a:cubicBezTo>
                  <a:pt x="117" y="119"/>
                  <a:pt x="117" y="119"/>
                  <a:pt x="117" y="119"/>
                </a:cubicBezTo>
                <a:cubicBezTo>
                  <a:pt x="113" y="123"/>
                  <a:pt x="107" y="128"/>
                  <a:pt x="105" y="131"/>
                </a:cubicBezTo>
                <a:close/>
                <a:moveTo>
                  <a:pt x="144" y="153"/>
                </a:moveTo>
                <a:cubicBezTo>
                  <a:pt x="144" y="154"/>
                  <a:pt x="143" y="155"/>
                  <a:pt x="143" y="155"/>
                </a:cubicBezTo>
                <a:cubicBezTo>
                  <a:pt x="146" y="153"/>
                  <a:pt x="146" y="153"/>
                  <a:pt x="146" y="153"/>
                </a:cubicBezTo>
                <a:cubicBezTo>
                  <a:pt x="145" y="153"/>
                  <a:pt x="146" y="152"/>
                  <a:pt x="144" y="153"/>
                </a:cubicBezTo>
                <a:close/>
                <a:moveTo>
                  <a:pt x="124" y="137"/>
                </a:moveTo>
                <a:cubicBezTo>
                  <a:pt x="125" y="137"/>
                  <a:pt x="126" y="136"/>
                  <a:pt x="126" y="136"/>
                </a:cubicBezTo>
                <a:cubicBezTo>
                  <a:pt x="125" y="136"/>
                  <a:pt x="123" y="138"/>
                  <a:pt x="122" y="139"/>
                </a:cubicBezTo>
                <a:cubicBezTo>
                  <a:pt x="121" y="140"/>
                  <a:pt x="121" y="140"/>
                  <a:pt x="122" y="140"/>
                </a:cubicBezTo>
                <a:cubicBezTo>
                  <a:pt x="124" y="138"/>
                  <a:pt x="123" y="138"/>
                  <a:pt x="124" y="137"/>
                </a:cubicBezTo>
                <a:close/>
                <a:moveTo>
                  <a:pt x="112" y="136"/>
                </a:moveTo>
                <a:cubicBezTo>
                  <a:pt x="109" y="139"/>
                  <a:pt x="114" y="135"/>
                  <a:pt x="111" y="138"/>
                </a:cubicBezTo>
                <a:cubicBezTo>
                  <a:pt x="113" y="136"/>
                  <a:pt x="113" y="136"/>
                  <a:pt x="115" y="135"/>
                </a:cubicBezTo>
                <a:cubicBezTo>
                  <a:pt x="115" y="135"/>
                  <a:pt x="116" y="134"/>
                  <a:pt x="115" y="134"/>
                </a:cubicBezTo>
                <a:cubicBezTo>
                  <a:pt x="113" y="136"/>
                  <a:pt x="114" y="134"/>
                  <a:pt x="112" y="136"/>
                </a:cubicBezTo>
                <a:close/>
                <a:moveTo>
                  <a:pt x="125" y="156"/>
                </a:moveTo>
                <a:cubicBezTo>
                  <a:pt x="126" y="156"/>
                  <a:pt x="128" y="154"/>
                  <a:pt x="129" y="152"/>
                </a:cubicBezTo>
                <a:cubicBezTo>
                  <a:pt x="128" y="153"/>
                  <a:pt x="126" y="154"/>
                  <a:pt x="125" y="156"/>
                </a:cubicBezTo>
                <a:close/>
                <a:moveTo>
                  <a:pt x="113" y="150"/>
                </a:moveTo>
                <a:cubicBezTo>
                  <a:pt x="117" y="147"/>
                  <a:pt x="116" y="148"/>
                  <a:pt x="120" y="145"/>
                </a:cubicBezTo>
                <a:cubicBezTo>
                  <a:pt x="118" y="145"/>
                  <a:pt x="121" y="143"/>
                  <a:pt x="120" y="143"/>
                </a:cubicBezTo>
                <a:cubicBezTo>
                  <a:pt x="119" y="145"/>
                  <a:pt x="113" y="149"/>
                  <a:pt x="113" y="150"/>
                </a:cubicBezTo>
                <a:close/>
                <a:moveTo>
                  <a:pt x="112" y="138"/>
                </a:moveTo>
                <a:cubicBezTo>
                  <a:pt x="110" y="140"/>
                  <a:pt x="110" y="138"/>
                  <a:pt x="108" y="140"/>
                </a:cubicBezTo>
                <a:cubicBezTo>
                  <a:pt x="107" y="142"/>
                  <a:pt x="109" y="140"/>
                  <a:pt x="110" y="141"/>
                </a:cubicBezTo>
                <a:cubicBezTo>
                  <a:pt x="111" y="140"/>
                  <a:pt x="114" y="137"/>
                  <a:pt x="112" y="138"/>
                </a:cubicBezTo>
                <a:close/>
                <a:moveTo>
                  <a:pt x="96" y="141"/>
                </a:moveTo>
                <a:cubicBezTo>
                  <a:pt x="99" y="138"/>
                  <a:pt x="99" y="138"/>
                  <a:pt x="99" y="138"/>
                </a:cubicBezTo>
                <a:cubicBezTo>
                  <a:pt x="98" y="137"/>
                  <a:pt x="98" y="137"/>
                  <a:pt x="98" y="137"/>
                </a:cubicBezTo>
                <a:cubicBezTo>
                  <a:pt x="96" y="139"/>
                  <a:pt x="97" y="139"/>
                  <a:pt x="96" y="141"/>
                </a:cubicBezTo>
                <a:close/>
                <a:moveTo>
                  <a:pt x="119" y="170"/>
                </a:moveTo>
                <a:cubicBezTo>
                  <a:pt x="119" y="171"/>
                  <a:pt x="120" y="168"/>
                  <a:pt x="120" y="169"/>
                </a:cubicBezTo>
                <a:cubicBezTo>
                  <a:pt x="121" y="168"/>
                  <a:pt x="125" y="165"/>
                  <a:pt x="123" y="166"/>
                </a:cubicBezTo>
                <a:cubicBezTo>
                  <a:pt x="121" y="168"/>
                  <a:pt x="121" y="168"/>
                  <a:pt x="119" y="170"/>
                </a:cubicBezTo>
                <a:close/>
                <a:moveTo>
                  <a:pt x="111" y="161"/>
                </a:moveTo>
                <a:cubicBezTo>
                  <a:pt x="113" y="159"/>
                  <a:pt x="114" y="159"/>
                  <a:pt x="115" y="158"/>
                </a:cubicBezTo>
                <a:cubicBezTo>
                  <a:pt x="114" y="158"/>
                  <a:pt x="115" y="157"/>
                  <a:pt x="114" y="157"/>
                </a:cubicBezTo>
                <a:cubicBezTo>
                  <a:pt x="113" y="159"/>
                  <a:pt x="111" y="160"/>
                  <a:pt x="111" y="161"/>
                </a:cubicBezTo>
                <a:close/>
                <a:moveTo>
                  <a:pt x="85" y="151"/>
                </a:moveTo>
                <a:cubicBezTo>
                  <a:pt x="83" y="153"/>
                  <a:pt x="82" y="154"/>
                  <a:pt x="81" y="155"/>
                </a:cubicBezTo>
                <a:cubicBezTo>
                  <a:pt x="81" y="156"/>
                  <a:pt x="81" y="156"/>
                  <a:pt x="81" y="156"/>
                </a:cubicBezTo>
                <a:cubicBezTo>
                  <a:pt x="81" y="156"/>
                  <a:pt x="81" y="156"/>
                  <a:pt x="81" y="156"/>
                </a:cubicBezTo>
                <a:cubicBezTo>
                  <a:pt x="82" y="156"/>
                  <a:pt x="82" y="156"/>
                  <a:pt x="82" y="156"/>
                </a:cubicBezTo>
                <a:cubicBezTo>
                  <a:pt x="83" y="155"/>
                  <a:pt x="83" y="155"/>
                  <a:pt x="83" y="155"/>
                </a:cubicBezTo>
                <a:cubicBezTo>
                  <a:pt x="84" y="154"/>
                  <a:pt x="85" y="152"/>
                  <a:pt x="86" y="151"/>
                </a:cubicBezTo>
                <a:cubicBezTo>
                  <a:pt x="89" y="149"/>
                  <a:pt x="91" y="146"/>
                  <a:pt x="93" y="143"/>
                </a:cubicBezTo>
                <a:cubicBezTo>
                  <a:pt x="90" y="146"/>
                  <a:pt x="87" y="149"/>
                  <a:pt x="85" y="151"/>
                </a:cubicBezTo>
                <a:close/>
                <a:moveTo>
                  <a:pt x="88" y="156"/>
                </a:moveTo>
                <a:cubicBezTo>
                  <a:pt x="90" y="154"/>
                  <a:pt x="91" y="154"/>
                  <a:pt x="93" y="152"/>
                </a:cubicBezTo>
                <a:cubicBezTo>
                  <a:pt x="93" y="151"/>
                  <a:pt x="93" y="150"/>
                  <a:pt x="94" y="149"/>
                </a:cubicBezTo>
                <a:cubicBezTo>
                  <a:pt x="91" y="152"/>
                  <a:pt x="87" y="156"/>
                  <a:pt x="88" y="156"/>
                </a:cubicBezTo>
                <a:close/>
                <a:moveTo>
                  <a:pt x="86" y="154"/>
                </a:moveTo>
                <a:cubicBezTo>
                  <a:pt x="88" y="153"/>
                  <a:pt x="87" y="154"/>
                  <a:pt x="89" y="152"/>
                </a:cubicBezTo>
                <a:cubicBezTo>
                  <a:pt x="89" y="152"/>
                  <a:pt x="89" y="152"/>
                  <a:pt x="90" y="151"/>
                </a:cubicBezTo>
                <a:cubicBezTo>
                  <a:pt x="89" y="151"/>
                  <a:pt x="89" y="151"/>
                  <a:pt x="90" y="151"/>
                </a:cubicBezTo>
                <a:cubicBezTo>
                  <a:pt x="90" y="150"/>
                  <a:pt x="90" y="150"/>
                  <a:pt x="90" y="150"/>
                </a:cubicBezTo>
                <a:cubicBezTo>
                  <a:pt x="89" y="152"/>
                  <a:pt x="86" y="154"/>
                  <a:pt x="86" y="154"/>
                </a:cubicBezTo>
                <a:close/>
                <a:moveTo>
                  <a:pt x="96" y="160"/>
                </a:moveTo>
                <a:cubicBezTo>
                  <a:pt x="96" y="161"/>
                  <a:pt x="94" y="163"/>
                  <a:pt x="94" y="164"/>
                </a:cubicBezTo>
                <a:cubicBezTo>
                  <a:pt x="96" y="162"/>
                  <a:pt x="96" y="161"/>
                  <a:pt x="98" y="160"/>
                </a:cubicBezTo>
                <a:cubicBezTo>
                  <a:pt x="97" y="159"/>
                  <a:pt x="97" y="160"/>
                  <a:pt x="96" y="160"/>
                </a:cubicBezTo>
                <a:close/>
                <a:moveTo>
                  <a:pt x="95" y="158"/>
                </a:moveTo>
                <a:cubicBezTo>
                  <a:pt x="95" y="158"/>
                  <a:pt x="95" y="158"/>
                  <a:pt x="95" y="158"/>
                </a:cubicBezTo>
                <a:cubicBezTo>
                  <a:pt x="93" y="159"/>
                  <a:pt x="94" y="159"/>
                  <a:pt x="92" y="160"/>
                </a:cubicBezTo>
                <a:cubicBezTo>
                  <a:pt x="93" y="161"/>
                  <a:pt x="93" y="161"/>
                  <a:pt x="93" y="161"/>
                </a:cubicBezTo>
                <a:cubicBezTo>
                  <a:pt x="94" y="159"/>
                  <a:pt x="94" y="160"/>
                  <a:pt x="95" y="158"/>
                </a:cubicBezTo>
                <a:close/>
                <a:moveTo>
                  <a:pt x="85" y="163"/>
                </a:moveTo>
                <a:cubicBezTo>
                  <a:pt x="86" y="162"/>
                  <a:pt x="86" y="162"/>
                  <a:pt x="86" y="162"/>
                </a:cubicBezTo>
                <a:cubicBezTo>
                  <a:pt x="86" y="162"/>
                  <a:pt x="85" y="162"/>
                  <a:pt x="85" y="163"/>
                </a:cubicBezTo>
                <a:close/>
                <a:moveTo>
                  <a:pt x="91" y="167"/>
                </a:moveTo>
                <a:cubicBezTo>
                  <a:pt x="91" y="167"/>
                  <a:pt x="91" y="167"/>
                  <a:pt x="91" y="168"/>
                </a:cubicBezTo>
                <a:cubicBezTo>
                  <a:pt x="92" y="168"/>
                  <a:pt x="92" y="168"/>
                  <a:pt x="92" y="167"/>
                </a:cubicBezTo>
                <a:cubicBezTo>
                  <a:pt x="92" y="167"/>
                  <a:pt x="92" y="167"/>
                  <a:pt x="92" y="167"/>
                </a:cubicBezTo>
                <a:cubicBezTo>
                  <a:pt x="92" y="167"/>
                  <a:pt x="91" y="166"/>
                  <a:pt x="91" y="167"/>
                </a:cubicBezTo>
                <a:close/>
                <a:moveTo>
                  <a:pt x="101" y="179"/>
                </a:moveTo>
                <a:cubicBezTo>
                  <a:pt x="101" y="179"/>
                  <a:pt x="101" y="179"/>
                  <a:pt x="102" y="180"/>
                </a:cubicBezTo>
                <a:cubicBezTo>
                  <a:pt x="102" y="179"/>
                  <a:pt x="102" y="178"/>
                  <a:pt x="103" y="178"/>
                </a:cubicBezTo>
                <a:cubicBezTo>
                  <a:pt x="103" y="178"/>
                  <a:pt x="103" y="178"/>
                  <a:pt x="103" y="177"/>
                </a:cubicBezTo>
                <a:cubicBezTo>
                  <a:pt x="102" y="178"/>
                  <a:pt x="102" y="178"/>
                  <a:pt x="101" y="179"/>
                </a:cubicBezTo>
                <a:close/>
                <a:moveTo>
                  <a:pt x="111" y="187"/>
                </a:moveTo>
                <a:cubicBezTo>
                  <a:pt x="111" y="188"/>
                  <a:pt x="112" y="187"/>
                  <a:pt x="112" y="187"/>
                </a:cubicBezTo>
                <a:cubicBezTo>
                  <a:pt x="111" y="187"/>
                  <a:pt x="112" y="187"/>
                  <a:pt x="112" y="186"/>
                </a:cubicBezTo>
                <a:cubicBezTo>
                  <a:pt x="111" y="186"/>
                  <a:pt x="112" y="187"/>
                  <a:pt x="111" y="187"/>
                </a:cubicBezTo>
                <a:close/>
                <a:moveTo>
                  <a:pt x="100" y="178"/>
                </a:moveTo>
                <a:cubicBezTo>
                  <a:pt x="100" y="179"/>
                  <a:pt x="101" y="179"/>
                  <a:pt x="101" y="178"/>
                </a:cubicBezTo>
                <a:cubicBezTo>
                  <a:pt x="101" y="178"/>
                  <a:pt x="101" y="178"/>
                  <a:pt x="101" y="178"/>
                </a:cubicBezTo>
                <a:cubicBezTo>
                  <a:pt x="101" y="178"/>
                  <a:pt x="101" y="178"/>
                  <a:pt x="101" y="178"/>
                </a:cubicBezTo>
                <a:cubicBezTo>
                  <a:pt x="101" y="178"/>
                  <a:pt x="100" y="178"/>
                  <a:pt x="100" y="178"/>
                </a:cubicBezTo>
                <a:close/>
                <a:moveTo>
                  <a:pt x="101" y="180"/>
                </a:moveTo>
                <a:cubicBezTo>
                  <a:pt x="101" y="179"/>
                  <a:pt x="101" y="181"/>
                  <a:pt x="102" y="180"/>
                </a:cubicBezTo>
                <a:cubicBezTo>
                  <a:pt x="102" y="180"/>
                  <a:pt x="101" y="179"/>
                  <a:pt x="101" y="179"/>
                </a:cubicBezTo>
                <a:cubicBezTo>
                  <a:pt x="101" y="179"/>
                  <a:pt x="100" y="180"/>
                  <a:pt x="101" y="180"/>
                </a:cubicBezTo>
                <a:close/>
                <a:moveTo>
                  <a:pt x="76" y="157"/>
                </a:moveTo>
                <a:cubicBezTo>
                  <a:pt x="76" y="157"/>
                  <a:pt x="77" y="156"/>
                  <a:pt x="76" y="156"/>
                </a:cubicBezTo>
                <a:cubicBezTo>
                  <a:pt x="76" y="156"/>
                  <a:pt x="76" y="157"/>
                  <a:pt x="76" y="157"/>
                </a:cubicBezTo>
                <a:close/>
                <a:moveTo>
                  <a:pt x="99" y="179"/>
                </a:moveTo>
                <a:cubicBezTo>
                  <a:pt x="99" y="178"/>
                  <a:pt x="100" y="180"/>
                  <a:pt x="100" y="179"/>
                </a:cubicBezTo>
                <a:cubicBezTo>
                  <a:pt x="99" y="179"/>
                  <a:pt x="100" y="179"/>
                  <a:pt x="100" y="178"/>
                </a:cubicBezTo>
                <a:cubicBezTo>
                  <a:pt x="100" y="178"/>
                  <a:pt x="99" y="179"/>
                  <a:pt x="99" y="179"/>
                </a:cubicBezTo>
                <a:close/>
                <a:moveTo>
                  <a:pt x="104" y="186"/>
                </a:moveTo>
                <a:cubicBezTo>
                  <a:pt x="105" y="185"/>
                  <a:pt x="105" y="185"/>
                  <a:pt x="105" y="185"/>
                </a:cubicBezTo>
                <a:cubicBezTo>
                  <a:pt x="105" y="184"/>
                  <a:pt x="104" y="185"/>
                  <a:pt x="104" y="186"/>
                </a:cubicBezTo>
                <a:close/>
                <a:moveTo>
                  <a:pt x="100" y="181"/>
                </a:moveTo>
                <a:cubicBezTo>
                  <a:pt x="100" y="181"/>
                  <a:pt x="100" y="181"/>
                  <a:pt x="100" y="181"/>
                </a:cubicBezTo>
                <a:cubicBezTo>
                  <a:pt x="100" y="181"/>
                  <a:pt x="100" y="181"/>
                  <a:pt x="100" y="181"/>
                </a:cubicBezTo>
                <a:cubicBezTo>
                  <a:pt x="100" y="181"/>
                  <a:pt x="101" y="181"/>
                  <a:pt x="101" y="181"/>
                </a:cubicBezTo>
                <a:cubicBezTo>
                  <a:pt x="100" y="181"/>
                  <a:pt x="100" y="180"/>
                  <a:pt x="100" y="181"/>
                </a:cubicBezTo>
                <a:close/>
                <a:moveTo>
                  <a:pt x="108" y="192"/>
                </a:moveTo>
                <a:cubicBezTo>
                  <a:pt x="108" y="191"/>
                  <a:pt x="109" y="190"/>
                  <a:pt x="109" y="190"/>
                </a:cubicBezTo>
                <a:cubicBezTo>
                  <a:pt x="108" y="191"/>
                  <a:pt x="107" y="191"/>
                  <a:pt x="108" y="192"/>
                </a:cubicBezTo>
                <a:close/>
                <a:moveTo>
                  <a:pt x="76" y="161"/>
                </a:moveTo>
                <a:cubicBezTo>
                  <a:pt x="76" y="161"/>
                  <a:pt x="77" y="162"/>
                  <a:pt x="77" y="161"/>
                </a:cubicBezTo>
                <a:cubicBezTo>
                  <a:pt x="77" y="161"/>
                  <a:pt x="77" y="161"/>
                  <a:pt x="77" y="161"/>
                </a:cubicBezTo>
                <a:cubicBezTo>
                  <a:pt x="77" y="161"/>
                  <a:pt x="78" y="161"/>
                  <a:pt x="77" y="161"/>
                </a:cubicBezTo>
                <a:cubicBezTo>
                  <a:pt x="77" y="161"/>
                  <a:pt x="77" y="161"/>
                  <a:pt x="76" y="161"/>
                </a:cubicBezTo>
                <a:close/>
                <a:moveTo>
                  <a:pt x="99" y="182"/>
                </a:moveTo>
                <a:cubicBezTo>
                  <a:pt x="99" y="182"/>
                  <a:pt x="99" y="182"/>
                  <a:pt x="99" y="182"/>
                </a:cubicBezTo>
                <a:cubicBezTo>
                  <a:pt x="100" y="182"/>
                  <a:pt x="100" y="182"/>
                  <a:pt x="100" y="181"/>
                </a:cubicBezTo>
                <a:cubicBezTo>
                  <a:pt x="99" y="181"/>
                  <a:pt x="99" y="182"/>
                  <a:pt x="99" y="182"/>
                </a:cubicBezTo>
                <a:close/>
                <a:moveTo>
                  <a:pt x="102" y="184"/>
                </a:moveTo>
                <a:cubicBezTo>
                  <a:pt x="102" y="184"/>
                  <a:pt x="102" y="185"/>
                  <a:pt x="102" y="185"/>
                </a:cubicBezTo>
                <a:cubicBezTo>
                  <a:pt x="102" y="185"/>
                  <a:pt x="102" y="185"/>
                  <a:pt x="102" y="185"/>
                </a:cubicBezTo>
                <a:cubicBezTo>
                  <a:pt x="102" y="185"/>
                  <a:pt x="103" y="185"/>
                  <a:pt x="103" y="184"/>
                </a:cubicBezTo>
                <a:cubicBezTo>
                  <a:pt x="103" y="185"/>
                  <a:pt x="102" y="184"/>
                  <a:pt x="102" y="184"/>
                </a:cubicBezTo>
                <a:close/>
                <a:moveTo>
                  <a:pt x="103" y="187"/>
                </a:moveTo>
                <a:cubicBezTo>
                  <a:pt x="104" y="186"/>
                  <a:pt x="104" y="186"/>
                  <a:pt x="104" y="185"/>
                </a:cubicBezTo>
                <a:cubicBezTo>
                  <a:pt x="104" y="186"/>
                  <a:pt x="103" y="186"/>
                  <a:pt x="103" y="187"/>
                </a:cubicBezTo>
                <a:close/>
                <a:moveTo>
                  <a:pt x="99" y="185"/>
                </a:moveTo>
                <a:cubicBezTo>
                  <a:pt x="99" y="185"/>
                  <a:pt x="100" y="185"/>
                  <a:pt x="100" y="185"/>
                </a:cubicBezTo>
                <a:cubicBezTo>
                  <a:pt x="100" y="185"/>
                  <a:pt x="101" y="185"/>
                  <a:pt x="101" y="186"/>
                </a:cubicBezTo>
                <a:cubicBezTo>
                  <a:pt x="102" y="186"/>
                  <a:pt x="100" y="184"/>
                  <a:pt x="102" y="184"/>
                </a:cubicBezTo>
                <a:cubicBezTo>
                  <a:pt x="101" y="184"/>
                  <a:pt x="101" y="184"/>
                  <a:pt x="101" y="183"/>
                </a:cubicBezTo>
                <a:cubicBezTo>
                  <a:pt x="100" y="184"/>
                  <a:pt x="99" y="184"/>
                  <a:pt x="99" y="185"/>
                </a:cubicBezTo>
                <a:close/>
                <a:moveTo>
                  <a:pt x="84" y="169"/>
                </a:moveTo>
                <a:cubicBezTo>
                  <a:pt x="84" y="169"/>
                  <a:pt x="85" y="169"/>
                  <a:pt x="85" y="168"/>
                </a:cubicBezTo>
                <a:cubicBezTo>
                  <a:pt x="85" y="169"/>
                  <a:pt x="84" y="169"/>
                  <a:pt x="84" y="169"/>
                </a:cubicBezTo>
                <a:close/>
                <a:moveTo>
                  <a:pt x="97" y="181"/>
                </a:moveTo>
                <a:cubicBezTo>
                  <a:pt x="98" y="181"/>
                  <a:pt x="97" y="182"/>
                  <a:pt x="98" y="182"/>
                </a:cubicBezTo>
                <a:cubicBezTo>
                  <a:pt x="98" y="181"/>
                  <a:pt x="98" y="181"/>
                  <a:pt x="98" y="181"/>
                </a:cubicBezTo>
                <a:cubicBezTo>
                  <a:pt x="98" y="181"/>
                  <a:pt x="98" y="181"/>
                  <a:pt x="97" y="181"/>
                </a:cubicBezTo>
                <a:close/>
                <a:moveTo>
                  <a:pt x="105" y="194"/>
                </a:moveTo>
                <a:cubicBezTo>
                  <a:pt x="106" y="194"/>
                  <a:pt x="106" y="192"/>
                  <a:pt x="107" y="192"/>
                </a:cubicBezTo>
                <a:cubicBezTo>
                  <a:pt x="107" y="192"/>
                  <a:pt x="107" y="192"/>
                  <a:pt x="107" y="192"/>
                </a:cubicBezTo>
                <a:cubicBezTo>
                  <a:pt x="106" y="192"/>
                  <a:pt x="105" y="193"/>
                  <a:pt x="105" y="194"/>
                </a:cubicBezTo>
                <a:close/>
                <a:moveTo>
                  <a:pt x="91" y="184"/>
                </a:moveTo>
                <a:cubicBezTo>
                  <a:pt x="92" y="184"/>
                  <a:pt x="91" y="185"/>
                  <a:pt x="91" y="185"/>
                </a:cubicBezTo>
                <a:cubicBezTo>
                  <a:pt x="92" y="185"/>
                  <a:pt x="92" y="184"/>
                  <a:pt x="93" y="184"/>
                </a:cubicBezTo>
                <a:cubicBezTo>
                  <a:pt x="92" y="184"/>
                  <a:pt x="92" y="184"/>
                  <a:pt x="92" y="183"/>
                </a:cubicBezTo>
                <a:cubicBezTo>
                  <a:pt x="92" y="184"/>
                  <a:pt x="92" y="184"/>
                  <a:pt x="91" y="184"/>
                </a:cubicBezTo>
                <a:close/>
                <a:moveTo>
                  <a:pt x="72" y="169"/>
                </a:moveTo>
                <a:cubicBezTo>
                  <a:pt x="73" y="170"/>
                  <a:pt x="73" y="170"/>
                  <a:pt x="73" y="170"/>
                </a:cubicBezTo>
                <a:cubicBezTo>
                  <a:pt x="73" y="169"/>
                  <a:pt x="75" y="168"/>
                  <a:pt x="74" y="167"/>
                </a:cubicBezTo>
                <a:cubicBezTo>
                  <a:pt x="73" y="168"/>
                  <a:pt x="73" y="169"/>
                  <a:pt x="72" y="169"/>
                </a:cubicBezTo>
                <a:close/>
                <a:moveTo>
                  <a:pt x="74" y="170"/>
                </a:moveTo>
                <a:cubicBezTo>
                  <a:pt x="75" y="170"/>
                  <a:pt x="76" y="169"/>
                  <a:pt x="76" y="168"/>
                </a:cubicBezTo>
                <a:cubicBezTo>
                  <a:pt x="75" y="169"/>
                  <a:pt x="74" y="170"/>
                  <a:pt x="74" y="170"/>
                </a:cubicBezTo>
                <a:close/>
                <a:moveTo>
                  <a:pt x="88" y="184"/>
                </a:moveTo>
                <a:cubicBezTo>
                  <a:pt x="89" y="185"/>
                  <a:pt x="89" y="185"/>
                  <a:pt x="89" y="185"/>
                </a:cubicBezTo>
                <a:cubicBezTo>
                  <a:pt x="90" y="184"/>
                  <a:pt x="90" y="184"/>
                  <a:pt x="90" y="183"/>
                </a:cubicBezTo>
                <a:cubicBezTo>
                  <a:pt x="90" y="183"/>
                  <a:pt x="89" y="184"/>
                  <a:pt x="88" y="184"/>
                </a:cubicBezTo>
                <a:close/>
                <a:moveTo>
                  <a:pt x="71" y="168"/>
                </a:moveTo>
                <a:cubicBezTo>
                  <a:pt x="71" y="168"/>
                  <a:pt x="71" y="167"/>
                  <a:pt x="71" y="167"/>
                </a:cubicBezTo>
                <a:cubicBezTo>
                  <a:pt x="71" y="167"/>
                  <a:pt x="71" y="168"/>
                  <a:pt x="71" y="168"/>
                </a:cubicBezTo>
                <a:close/>
                <a:moveTo>
                  <a:pt x="89" y="187"/>
                </a:moveTo>
                <a:cubicBezTo>
                  <a:pt x="90" y="188"/>
                  <a:pt x="90" y="187"/>
                  <a:pt x="90" y="187"/>
                </a:cubicBezTo>
                <a:cubicBezTo>
                  <a:pt x="91" y="187"/>
                  <a:pt x="91" y="186"/>
                  <a:pt x="91" y="186"/>
                </a:cubicBezTo>
                <a:cubicBezTo>
                  <a:pt x="90" y="186"/>
                  <a:pt x="90" y="187"/>
                  <a:pt x="89" y="186"/>
                </a:cubicBezTo>
                <a:cubicBezTo>
                  <a:pt x="89" y="186"/>
                  <a:pt x="90" y="187"/>
                  <a:pt x="89" y="187"/>
                </a:cubicBezTo>
                <a:close/>
                <a:moveTo>
                  <a:pt x="84" y="182"/>
                </a:moveTo>
                <a:cubicBezTo>
                  <a:pt x="84" y="182"/>
                  <a:pt x="85" y="180"/>
                  <a:pt x="84" y="180"/>
                </a:cubicBezTo>
                <a:cubicBezTo>
                  <a:pt x="84" y="181"/>
                  <a:pt x="83" y="181"/>
                  <a:pt x="84" y="182"/>
                </a:cubicBezTo>
                <a:close/>
                <a:moveTo>
                  <a:pt x="72" y="173"/>
                </a:moveTo>
                <a:cubicBezTo>
                  <a:pt x="72" y="173"/>
                  <a:pt x="73" y="173"/>
                  <a:pt x="73" y="173"/>
                </a:cubicBezTo>
                <a:cubicBezTo>
                  <a:pt x="73" y="173"/>
                  <a:pt x="73" y="173"/>
                  <a:pt x="73" y="172"/>
                </a:cubicBezTo>
                <a:cubicBezTo>
                  <a:pt x="72" y="172"/>
                  <a:pt x="75" y="172"/>
                  <a:pt x="74" y="171"/>
                </a:cubicBezTo>
                <a:cubicBezTo>
                  <a:pt x="73" y="171"/>
                  <a:pt x="73" y="172"/>
                  <a:pt x="72" y="173"/>
                </a:cubicBezTo>
                <a:close/>
                <a:moveTo>
                  <a:pt x="97" y="197"/>
                </a:moveTo>
                <a:cubicBezTo>
                  <a:pt x="98" y="196"/>
                  <a:pt x="99" y="195"/>
                  <a:pt x="99" y="194"/>
                </a:cubicBezTo>
                <a:cubicBezTo>
                  <a:pt x="99" y="195"/>
                  <a:pt x="97" y="195"/>
                  <a:pt x="97" y="197"/>
                </a:cubicBezTo>
                <a:close/>
                <a:moveTo>
                  <a:pt x="69" y="174"/>
                </a:moveTo>
                <a:cubicBezTo>
                  <a:pt x="70" y="173"/>
                  <a:pt x="71" y="172"/>
                  <a:pt x="72" y="171"/>
                </a:cubicBezTo>
                <a:cubicBezTo>
                  <a:pt x="72" y="170"/>
                  <a:pt x="72" y="170"/>
                  <a:pt x="72" y="170"/>
                </a:cubicBezTo>
                <a:cubicBezTo>
                  <a:pt x="71" y="172"/>
                  <a:pt x="69" y="172"/>
                  <a:pt x="69" y="174"/>
                </a:cubicBezTo>
                <a:close/>
                <a:moveTo>
                  <a:pt x="91" y="189"/>
                </a:moveTo>
                <a:cubicBezTo>
                  <a:pt x="91" y="189"/>
                  <a:pt x="92" y="189"/>
                  <a:pt x="91" y="188"/>
                </a:cubicBezTo>
                <a:cubicBezTo>
                  <a:pt x="91" y="189"/>
                  <a:pt x="90" y="189"/>
                  <a:pt x="91" y="189"/>
                </a:cubicBezTo>
                <a:close/>
                <a:moveTo>
                  <a:pt x="69" y="171"/>
                </a:moveTo>
                <a:cubicBezTo>
                  <a:pt x="69" y="170"/>
                  <a:pt x="70" y="169"/>
                  <a:pt x="70" y="169"/>
                </a:cubicBezTo>
                <a:cubicBezTo>
                  <a:pt x="69" y="169"/>
                  <a:pt x="68" y="170"/>
                  <a:pt x="69" y="171"/>
                </a:cubicBezTo>
                <a:close/>
                <a:moveTo>
                  <a:pt x="67" y="172"/>
                </a:moveTo>
                <a:cubicBezTo>
                  <a:pt x="68" y="173"/>
                  <a:pt x="68" y="172"/>
                  <a:pt x="68" y="171"/>
                </a:cubicBezTo>
                <a:lnTo>
                  <a:pt x="67" y="172"/>
                </a:lnTo>
                <a:close/>
                <a:moveTo>
                  <a:pt x="96" y="198"/>
                </a:moveTo>
                <a:cubicBezTo>
                  <a:pt x="97" y="198"/>
                  <a:pt x="97" y="197"/>
                  <a:pt x="97" y="197"/>
                </a:cubicBezTo>
                <a:cubicBezTo>
                  <a:pt x="96" y="197"/>
                  <a:pt x="96" y="198"/>
                  <a:pt x="96" y="198"/>
                </a:cubicBezTo>
                <a:close/>
                <a:moveTo>
                  <a:pt x="75" y="181"/>
                </a:moveTo>
                <a:cubicBezTo>
                  <a:pt x="76" y="181"/>
                  <a:pt x="77" y="180"/>
                  <a:pt x="76" y="180"/>
                </a:cubicBezTo>
                <a:cubicBezTo>
                  <a:pt x="76" y="180"/>
                  <a:pt x="75" y="181"/>
                  <a:pt x="75" y="181"/>
                </a:cubicBezTo>
                <a:close/>
                <a:moveTo>
                  <a:pt x="90" y="195"/>
                </a:moveTo>
                <a:cubicBezTo>
                  <a:pt x="91" y="196"/>
                  <a:pt x="91" y="194"/>
                  <a:pt x="92" y="194"/>
                </a:cubicBezTo>
                <a:cubicBezTo>
                  <a:pt x="92" y="194"/>
                  <a:pt x="92" y="194"/>
                  <a:pt x="91" y="193"/>
                </a:cubicBezTo>
                <a:cubicBezTo>
                  <a:pt x="91" y="194"/>
                  <a:pt x="91" y="195"/>
                  <a:pt x="90" y="195"/>
                </a:cubicBezTo>
                <a:close/>
                <a:moveTo>
                  <a:pt x="65" y="173"/>
                </a:moveTo>
                <a:cubicBezTo>
                  <a:pt x="66" y="173"/>
                  <a:pt x="66" y="172"/>
                  <a:pt x="66" y="172"/>
                </a:cubicBezTo>
                <a:cubicBezTo>
                  <a:pt x="66" y="172"/>
                  <a:pt x="65" y="173"/>
                  <a:pt x="65" y="173"/>
                </a:cubicBezTo>
                <a:close/>
                <a:moveTo>
                  <a:pt x="67" y="176"/>
                </a:moveTo>
                <a:cubicBezTo>
                  <a:pt x="68" y="177"/>
                  <a:pt x="69" y="175"/>
                  <a:pt x="68" y="175"/>
                </a:cubicBezTo>
                <a:cubicBezTo>
                  <a:pt x="68" y="176"/>
                  <a:pt x="67" y="176"/>
                  <a:pt x="67" y="176"/>
                </a:cubicBezTo>
                <a:close/>
                <a:moveTo>
                  <a:pt x="70" y="178"/>
                </a:moveTo>
                <a:cubicBezTo>
                  <a:pt x="70" y="179"/>
                  <a:pt x="70" y="178"/>
                  <a:pt x="70" y="177"/>
                </a:cubicBezTo>
                <a:cubicBezTo>
                  <a:pt x="70" y="177"/>
                  <a:pt x="70" y="178"/>
                  <a:pt x="70" y="178"/>
                </a:cubicBezTo>
                <a:close/>
                <a:moveTo>
                  <a:pt x="88" y="196"/>
                </a:moveTo>
                <a:cubicBezTo>
                  <a:pt x="89" y="196"/>
                  <a:pt x="90" y="195"/>
                  <a:pt x="89" y="194"/>
                </a:cubicBezTo>
                <a:cubicBezTo>
                  <a:pt x="89" y="196"/>
                  <a:pt x="87" y="195"/>
                  <a:pt x="88" y="196"/>
                </a:cubicBezTo>
                <a:close/>
                <a:moveTo>
                  <a:pt x="63" y="174"/>
                </a:moveTo>
                <a:cubicBezTo>
                  <a:pt x="63" y="174"/>
                  <a:pt x="63" y="174"/>
                  <a:pt x="63" y="174"/>
                </a:cubicBezTo>
                <a:cubicBezTo>
                  <a:pt x="64" y="174"/>
                  <a:pt x="64" y="173"/>
                  <a:pt x="64" y="172"/>
                </a:cubicBezTo>
                <a:cubicBezTo>
                  <a:pt x="64" y="172"/>
                  <a:pt x="64" y="173"/>
                  <a:pt x="63" y="174"/>
                </a:cubicBezTo>
                <a:close/>
                <a:moveTo>
                  <a:pt x="87" y="195"/>
                </a:moveTo>
                <a:cubicBezTo>
                  <a:pt x="87" y="194"/>
                  <a:pt x="87" y="194"/>
                  <a:pt x="88" y="194"/>
                </a:cubicBezTo>
                <a:cubicBezTo>
                  <a:pt x="87" y="193"/>
                  <a:pt x="87" y="193"/>
                  <a:pt x="87" y="193"/>
                </a:cubicBezTo>
                <a:cubicBezTo>
                  <a:pt x="87" y="194"/>
                  <a:pt x="86" y="194"/>
                  <a:pt x="87" y="195"/>
                </a:cubicBezTo>
                <a:close/>
                <a:moveTo>
                  <a:pt x="89" y="196"/>
                </a:moveTo>
                <a:cubicBezTo>
                  <a:pt x="89" y="196"/>
                  <a:pt x="90" y="197"/>
                  <a:pt x="90" y="197"/>
                </a:cubicBezTo>
                <a:cubicBezTo>
                  <a:pt x="90" y="196"/>
                  <a:pt x="90" y="196"/>
                  <a:pt x="89" y="196"/>
                </a:cubicBezTo>
                <a:close/>
                <a:moveTo>
                  <a:pt x="70" y="180"/>
                </a:moveTo>
                <a:cubicBezTo>
                  <a:pt x="70" y="180"/>
                  <a:pt x="70" y="180"/>
                  <a:pt x="70" y="179"/>
                </a:cubicBezTo>
                <a:cubicBezTo>
                  <a:pt x="70" y="179"/>
                  <a:pt x="69" y="179"/>
                  <a:pt x="69" y="180"/>
                </a:cubicBezTo>
                <a:cubicBezTo>
                  <a:pt x="69" y="180"/>
                  <a:pt x="69" y="180"/>
                  <a:pt x="70" y="180"/>
                </a:cubicBezTo>
                <a:close/>
                <a:moveTo>
                  <a:pt x="63" y="175"/>
                </a:moveTo>
                <a:cubicBezTo>
                  <a:pt x="62" y="175"/>
                  <a:pt x="61" y="176"/>
                  <a:pt x="61" y="177"/>
                </a:cubicBezTo>
                <a:cubicBezTo>
                  <a:pt x="62" y="177"/>
                  <a:pt x="63" y="175"/>
                  <a:pt x="63" y="174"/>
                </a:cubicBezTo>
                <a:cubicBezTo>
                  <a:pt x="63" y="174"/>
                  <a:pt x="63" y="175"/>
                  <a:pt x="63" y="175"/>
                </a:cubicBezTo>
                <a:close/>
                <a:moveTo>
                  <a:pt x="88" y="201"/>
                </a:moveTo>
                <a:cubicBezTo>
                  <a:pt x="88" y="202"/>
                  <a:pt x="88" y="202"/>
                  <a:pt x="89" y="202"/>
                </a:cubicBezTo>
                <a:cubicBezTo>
                  <a:pt x="89" y="201"/>
                  <a:pt x="89" y="201"/>
                  <a:pt x="90" y="200"/>
                </a:cubicBezTo>
                <a:cubicBezTo>
                  <a:pt x="90" y="200"/>
                  <a:pt x="90" y="200"/>
                  <a:pt x="90" y="199"/>
                </a:cubicBezTo>
                <a:cubicBezTo>
                  <a:pt x="90" y="199"/>
                  <a:pt x="90" y="199"/>
                  <a:pt x="90" y="199"/>
                </a:cubicBezTo>
                <a:cubicBezTo>
                  <a:pt x="89" y="200"/>
                  <a:pt x="89" y="201"/>
                  <a:pt x="88" y="201"/>
                </a:cubicBezTo>
                <a:close/>
                <a:moveTo>
                  <a:pt x="92" y="203"/>
                </a:moveTo>
                <a:cubicBezTo>
                  <a:pt x="92" y="203"/>
                  <a:pt x="93" y="202"/>
                  <a:pt x="93" y="202"/>
                </a:cubicBezTo>
                <a:cubicBezTo>
                  <a:pt x="92" y="202"/>
                  <a:pt x="92" y="202"/>
                  <a:pt x="92" y="203"/>
                </a:cubicBezTo>
                <a:close/>
                <a:moveTo>
                  <a:pt x="62" y="177"/>
                </a:moveTo>
                <a:cubicBezTo>
                  <a:pt x="62" y="177"/>
                  <a:pt x="63" y="177"/>
                  <a:pt x="63" y="176"/>
                </a:cubicBezTo>
                <a:cubicBezTo>
                  <a:pt x="62" y="176"/>
                  <a:pt x="62" y="177"/>
                  <a:pt x="62" y="177"/>
                </a:cubicBezTo>
                <a:close/>
                <a:moveTo>
                  <a:pt x="62" y="177"/>
                </a:moveTo>
                <a:cubicBezTo>
                  <a:pt x="62" y="178"/>
                  <a:pt x="63" y="178"/>
                  <a:pt x="63" y="178"/>
                </a:cubicBezTo>
                <a:cubicBezTo>
                  <a:pt x="63" y="177"/>
                  <a:pt x="63" y="177"/>
                  <a:pt x="62" y="177"/>
                </a:cubicBezTo>
                <a:close/>
                <a:moveTo>
                  <a:pt x="90" y="205"/>
                </a:moveTo>
                <a:cubicBezTo>
                  <a:pt x="90" y="205"/>
                  <a:pt x="92" y="204"/>
                  <a:pt x="91" y="203"/>
                </a:cubicBezTo>
                <a:cubicBezTo>
                  <a:pt x="91" y="203"/>
                  <a:pt x="90" y="204"/>
                  <a:pt x="90" y="205"/>
                </a:cubicBezTo>
                <a:close/>
                <a:moveTo>
                  <a:pt x="89" y="203"/>
                </a:moveTo>
                <a:cubicBezTo>
                  <a:pt x="90" y="204"/>
                  <a:pt x="91" y="202"/>
                  <a:pt x="90" y="202"/>
                </a:cubicBezTo>
                <a:cubicBezTo>
                  <a:pt x="90" y="203"/>
                  <a:pt x="90" y="203"/>
                  <a:pt x="89" y="203"/>
                </a:cubicBezTo>
                <a:close/>
                <a:moveTo>
                  <a:pt x="78" y="193"/>
                </a:moveTo>
                <a:cubicBezTo>
                  <a:pt x="76" y="194"/>
                  <a:pt x="79" y="195"/>
                  <a:pt x="78" y="196"/>
                </a:cubicBezTo>
                <a:cubicBezTo>
                  <a:pt x="79" y="196"/>
                  <a:pt x="80" y="194"/>
                  <a:pt x="80" y="194"/>
                </a:cubicBezTo>
                <a:cubicBezTo>
                  <a:pt x="79" y="195"/>
                  <a:pt x="78" y="194"/>
                  <a:pt x="78" y="193"/>
                </a:cubicBezTo>
                <a:close/>
                <a:moveTo>
                  <a:pt x="70" y="188"/>
                </a:moveTo>
                <a:cubicBezTo>
                  <a:pt x="69" y="188"/>
                  <a:pt x="70" y="188"/>
                  <a:pt x="69" y="188"/>
                </a:cubicBezTo>
                <a:cubicBezTo>
                  <a:pt x="69" y="189"/>
                  <a:pt x="67" y="189"/>
                  <a:pt x="68" y="190"/>
                </a:cubicBezTo>
                <a:cubicBezTo>
                  <a:pt x="68" y="189"/>
                  <a:pt x="70" y="190"/>
                  <a:pt x="70" y="188"/>
                </a:cubicBezTo>
                <a:cubicBezTo>
                  <a:pt x="70" y="188"/>
                  <a:pt x="70" y="188"/>
                  <a:pt x="70" y="188"/>
                </a:cubicBezTo>
                <a:close/>
                <a:moveTo>
                  <a:pt x="66" y="185"/>
                </a:moveTo>
                <a:cubicBezTo>
                  <a:pt x="65" y="185"/>
                  <a:pt x="65" y="185"/>
                  <a:pt x="66" y="186"/>
                </a:cubicBezTo>
                <a:cubicBezTo>
                  <a:pt x="66" y="185"/>
                  <a:pt x="66" y="184"/>
                  <a:pt x="66" y="185"/>
                </a:cubicBezTo>
                <a:close/>
                <a:moveTo>
                  <a:pt x="79" y="199"/>
                </a:moveTo>
                <a:cubicBezTo>
                  <a:pt x="80" y="199"/>
                  <a:pt x="81" y="198"/>
                  <a:pt x="81" y="198"/>
                </a:cubicBezTo>
                <a:cubicBezTo>
                  <a:pt x="80" y="198"/>
                  <a:pt x="79" y="199"/>
                  <a:pt x="79" y="199"/>
                </a:cubicBezTo>
                <a:close/>
                <a:moveTo>
                  <a:pt x="84" y="202"/>
                </a:moveTo>
                <a:cubicBezTo>
                  <a:pt x="85" y="202"/>
                  <a:pt x="85" y="201"/>
                  <a:pt x="85" y="201"/>
                </a:cubicBezTo>
                <a:cubicBezTo>
                  <a:pt x="84" y="201"/>
                  <a:pt x="84" y="202"/>
                  <a:pt x="84" y="202"/>
                </a:cubicBezTo>
                <a:close/>
                <a:moveTo>
                  <a:pt x="58" y="182"/>
                </a:moveTo>
                <a:cubicBezTo>
                  <a:pt x="58" y="183"/>
                  <a:pt x="60" y="181"/>
                  <a:pt x="59" y="181"/>
                </a:cubicBezTo>
                <a:cubicBezTo>
                  <a:pt x="59" y="181"/>
                  <a:pt x="57" y="182"/>
                  <a:pt x="58" y="182"/>
                </a:cubicBezTo>
                <a:close/>
                <a:moveTo>
                  <a:pt x="76" y="197"/>
                </a:moveTo>
                <a:cubicBezTo>
                  <a:pt x="77" y="198"/>
                  <a:pt x="78" y="196"/>
                  <a:pt x="77" y="197"/>
                </a:cubicBezTo>
                <a:cubicBezTo>
                  <a:pt x="77" y="197"/>
                  <a:pt x="76" y="197"/>
                  <a:pt x="76" y="197"/>
                </a:cubicBezTo>
                <a:close/>
                <a:moveTo>
                  <a:pt x="68" y="191"/>
                </a:moveTo>
                <a:cubicBezTo>
                  <a:pt x="68" y="191"/>
                  <a:pt x="68" y="191"/>
                  <a:pt x="69" y="191"/>
                </a:cubicBezTo>
                <a:cubicBezTo>
                  <a:pt x="68" y="191"/>
                  <a:pt x="69" y="190"/>
                  <a:pt x="69" y="190"/>
                </a:cubicBezTo>
                <a:cubicBezTo>
                  <a:pt x="68" y="190"/>
                  <a:pt x="68" y="191"/>
                  <a:pt x="68" y="191"/>
                </a:cubicBezTo>
                <a:close/>
                <a:moveTo>
                  <a:pt x="69" y="194"/>
                </a:moveTo>
                <a:cubicBezTo>
                  <a:pt x="70" y="195"/>
                  <a:pt x="70" y="194"/>
                  <a:pt x="71" y="194"/>
                </a:cubicBezTo>
                <a:cubicBezTo>
                  <a:pt x="70" y="193"/>
                  <a:pt x="71" y="193"/>
                  <a:pt x="70" y="193"/>
                </a:cubicBezTo>
                <a:cubicBezTo>
                  <a:pt x="70" y="193"/>
                  <a:pt x="70" y="194"/>
                  <a:pt x="69" y="194"/>
                </a:cubicBezTo>
                <a:close/>
                <a:moveTo>
                  <a:pt x="64" y="195"/>
                </a:moveTo>
                <a:cubicBezTo>
                  <a:pt x="64" y="194"/>
                  <a:pt x="64" y="195"/>
                  <a:pt x="64" y="194"/>
                </a:cubicBezTo>
                <a:cubicBezTo>
                  <a:pt x="65" y="193"/>
                  <a:pt x="65" y="191"/>
                  <a:pt x="67" y="190"/>
                </a:cubicBezTo>
                <a:cubicBezTo>
                  <a:pt x="67" y="191"/>
                  <a:pt x="67" y="192"/>
                  <a:pt x="68" y="191"/>
                </a:cubicBezTo>
                <a:cubicBezTo>
                  <a:pt x="67" y="193"/>
                  <a:pt x="66" y="194"/>
                  <a:pt x="65" y="195"/>
                </a:cubicBezTo>
                <a:cubicBezTo>
                  <a:pt x="65" y="194"/>
                  <a:pt x="66" y="194"/>
                  <a:pt x="66" y="193"/>
                </a:cubicBezTo>
                <a:cubicBezTo>
                  <a:pt x="65" y="192"/>
                  <a:pt x="65" y="195"/>
                  <a:pt x="64" y="195"/>
                </a:cubicBezTo>
                <a:cubicBezTo>
                  <a:pt x="64" y="195"/>
                  <a:pt x="64" y="195"/>
                  <a:pt x="64" y="195"/>
                </a:cubicBezTo>
                <a:close/>
                <a:moveTo>
                  <a:pt x="66" y="192"/>
                </a:moveTo>
                <a:cubicBezTo>
                  <a:pt x="66" y="192"/>
                  <a:pt x="68" y="192"/>
                  <a:pt x="67" y="191"/>
                </a:cubicBezTo>
                <a:cubicBezTo>
                  <a:pt x="67" y="192"/>
                  <a:pt x="66" y="192"/>
                  <a:pt x="66" y="192"/>
                </a:cubicBezTo>
                <a:close/>
                <a:moveTo>
                  <a:pt x="68" y="196"/>
                </a:moveTo>
                <a:cubicBezTo>
                  <a:pt x="69" y="196"/>
                  <a:pt x="69" y="195"/>
                  <a:pt x="69" y="195"/>
                </a:cubicBezTo>
                <a:cubicBezTo>
                  <a:pt x="69" y="195"/>
                  <a:pt x="68" y="196"/>
                  <a:pt x="68" y="196"/>
                </a:cubicBezTo>
                <a:close/>
                <a:moveTo>
                  <a:pt x="81" y="205"/>
                </a:moveTo>
                <a:cubicBezTo>
                  <a:pt x="81" y="206"/>
                  <a:pt x="80" y="206"/>
                  <a:pt x="80" y="207"/>
                </a:cubicBezTo>
                <a:cubicBezTo>
                  <a:pt x="81" y="207"/>
                  <a:pt x="81" y="206"/>
                  <a:pt x="81" y="205"/>
                </a:cubicBezTo>
                <a:close/>
                <a:moveTo>
                  <a:pt x="85" y="210"/>
                </a:moveTo>
                <a:cubicBezTo>
                  <a:pt x="85" y="211"/>
                  <a:pt x="84" y="211"/>
                  <a:pt x="84" y="213"/>
                </a:cubicBezTo>
                <a:cubicBezTo>
                  <a:pt x="84" y="212"/>
                  <a:pt x="87" y="210"/>
                  <a:pt x="86" y="210"/>
                </a:cubicBezTo>
                <a:cubicBezTo>
                  <a:pt x="86" y="210"/>
                  <a:pt x="85" y="210"/>
                  <a:pt x="85" y="210"/>
                </a:cubicBezTo>
                <a:close/>
                <a:moveTo>
                  <a:pt x="81" y="210"/>
                </a:moveTo>
                <a:cubicBezTo>
                  <a:pt x="82" y="210"/>
                  <a:pt x="83" y="209"/>
                  <a:pt x="83" y="207"/>
                </a:cubicBezTo>
                <a:cubicBezTo>
                  <a:pt x="82" y="208"/>
                  <a:pt x="81" y="209"/>
                  <a:pt x="81" y="210"/>
                </a:cubicBezTo>
                <a:close/>
                <a:moveTo>
                  <a:pt x="67" y="196"/>
                </a:moveTo>
                <a:cubicBezTo>
                  <a:pt x="67" y="195"/>
                  <a:pt x="67" y="195"/>
                  <a:pt x="67" y="195"/>
                </a:cubicBezTo>
                <a:cubicBezTo>
                  <a:pt x="66" y="194"/>
                  <a:pt x="67" y="195"/>
                  <a:pt x="67" y="196"/>
                </a:cubicBezTo>
                <a:close/>
                <a:moveTo>
                  <a:pt x="54" y="186"/>
                </a:moveTo>
                <a:cubicBezTo>
                  <a:pt x="55" y="186"/>
                  <a:pt x="55" y="186"/>
                  <a:pt x="55" y="186"/>
                </a:cubicBezTo>
                <a:cubicBezTo>
                  <a:pt x="55" y="186"/>
                  <a:pt x="55" y="187"/>
                  <a:pt x="55" y="187"/>
                </a:cubicBezTo>
                <a:cubicBezTo>
                  <a:pt x="56" y="186"/>
                  <a:pt x="55" y="186"/>
                  <a:pt x="55" y="186"/>
                </a:cubicBezTo>
                <a:cubicBezTo>
                  <a:pt x="55" y="185"/>
                  <a:pt x="55" y="186"/>
                  <a:pt x="54" y="186"/>
                </a:cubicBezTo>
                <a:cubicBezTo>
                  <a:pt x="54" y="186"/>
                  <a:pt x="54" y="186"/>
                  <a:pt x="54" y="186"/>
                </a:cubicBezTo>
                <a:close/>
                <a:moveTo>
                  <a:pt x="63" y="194"/>
                </a:moveTo>
                <a:cubicBezTo>
                  <a:pt x="63" y="194"/>
                  <a:pt x="64" y="194"/>
                  <a:pt x="64" y="193"/>
                </a:cubicBezTo>
                <a:cubicBezTo>
                  <a:pt x="63" y="193"/>
                  <a:pt x="62" y="194"/>
                  <a:pt x="63" y="194"/>
                </a:cubicBezTo>
                <a:close/>
                <a:moveTo>
                  <a:pt x="68" y="198"/>
                </a:moveTo>
                <a:cubicBezTo>
                  <a:pt x="68" y="197"/>
                  <a:pt x="68" y="197"/>
                  <a:pt x="68" y="197"/>
                </a:cubicBezTo>
                <a:cubicBezTo>
                  <a:pt x="68" y="197"/>
                  <a:pt x="67" y="198"/>
                  <a:pt x="68" y="198"/>
                </a:cubicBezTo>
                <a:close/>
                <a:moveTo>
                  <a:pt x="68" y="200"/>
                </a:moveTo>
                <a:cubicBezTo>
                  <a:pt x="69" y="201"/>
                  <a:pt x="69" y="200"/>
                  <a:pt x="70" y="200"/>
                </a:cubicBezTo>
                <a:cubicBezTo>
                  <a:pt x="70" y="200"/>
                  <a:pt x="70" y="199"/>
                  <a:pt x="70" y="199"/>
                </a:cubicBezTo>
                <a:cubicBezTo>
                  <a:pt x="70" y="199"/>
                  <a:pt x="70" y="199"/>
                  <a:pt x="70" y="198"/>
                </a:cubicBezTo>
                <a:cubicBezTo>
                  <a:pt x="69" y="199"/>
                  <a:pt x="69" y="200"/>
                  <a:pt x="68" y="200"/>
                </a:cubicBezTo>
                <a:close/>
                <a:moveTo>
                  <a:pt x="53" y="186"/>
                </a:moveTo>
                <a:cubicBezTo>
                  <a:pt x="53" y="185"/>
                  <a:pt x="54" y="185"/>
                  <a:pt x="53" y="184"/>
                </a:cubicBezTo>
                <a:cubicBezTo>
                  <a:pt x="53" y="184"/>
                  <a:pt x="53" y="185"/>
                  <a:pt x="53" y="186"/>
                </a:cubicBezTo>
                <a:close/>
                <a:moveTo>
                  <a:pt x="66" y="197"/>
                </a:moveTo>
                <a:cubicBezTo>
                  <a:pt x="67" y="196"/>
                  <a:pt x="66" y="197"/>
                  <a:pt x="66" y="196"/>
                </a:cubicBezTo>
                <a:cubicBezTo>
                  <a:pt x="66" y="196"/>
                  <a:pt x="66" y="197"/>
                  <a:pt x="66" y="197"/>
                </a:cubicBezTo>
                <a:close/>
                <a:moveTo>
                  <a:pt x="71" y="202"/>
                </a:moveTo>
                <a:cubicBezTo>
                  <a:pt x="71" y="202"/>
                  <a:pt x="72" y="202"/>
                  <a:pt x="72" y="201"/>
                </a:cubicBezTo>
                <a:cubicBezTo>
                  <a:pt x="71" y="201"/>
                  <a:pt x="70" y="202"/>
                  <a:pt x="71" y="202"/>
                </a:cubicBezTo>
                <a:close/>
                <a:moveTo>
                  <a:pt x="60" y="193"/>
                </a:moveTo>
                <a:cubicBezTo>
                  <a:pt x="61" y="193"/>
                  <a:pt x="61" y="193"/>
                  <a:pt x="61" y="194"/>
                </a:cubicBezTo>
                <a:cubicBezTo>
                  <a:pt x="61" y="193"/>
                  <a:pt x="61" y="194"/>
                  <a:pt x="61" y="194"/>
                </a:cubicBezTo>
                <a:cubicBezTo>
                  <a:pt x="61" y="194"/>
                  <a:pt x="62" y="193"/>
                  <a:pt x="61" y="193"/>
                </a:cubicBezTo>
                <a:cubicBezTo>
                  <a:pt x="61" y="193"/>
                  <a:pt x="61" y="193"/>
                  <a:pt x="60" y="193"/>
                </a:cubicBezTo>
                <a:close/>
                <a:moveTo>
                  <a:pt x="54" y="191"/>
                </a:moveTo>
                <a:cubicBezTo>
                  <a:pt x="55" y="191"/>
                  <a:pt x="56" y="190"/>
                  <a:pt x="56" y="189"/>
                </a:cubicBezTo>
                <a:cubicBezTo>
                  <a:pt x="55" y="189"/>
                  <a:pt x="54" y="190"/>
                  <a:pt x="54" y="191"/>
                </a:cubicBezTo>
                <a:close/>
                <a:moveTo>
                  <a:pt x="76" y="210"/>
                </a:moveTo>
                <a:cubicBezTo>
                  <a:pt x="77" y="209"/>
                  <a:pt x="78" y="209"/>
                  <a:pt x="78" y="208"/>
                </a:cubicBezTo>
                <a:cubicBezTo>
                  <a:pt x="78" y="208"/>
                  <a:pt x="76" y="210"/>
                  <a:pt x="76" y="210"/>
                </a:cubicBezTo>
                <a:close/>
                <a:moveTo>
                  <a:pt x="75" y="208"/>
                </a:moveTo>
                <a:cubicBezTo>
                  <a:pt x="75" y="208"/>
                  <a:pt x="75" y="208"/>
                  <a:pt x="75" y="208"/>
                </a:cubicBezTo>
                <a:cubicBezTo>
                  <a:pt x="75" y="208"/>
                  <a:pt x="75" y="207"/>
                  <a:pt x="75" y="207"/>
                </a:cubicBezTo>
                <a:cubicBezTo>
                  <a:pt x="75" y="207"/>
                  <a:pt x="75" y="207"/>
                  <a:pt x="75" y="207"/>
                </a:cubicBezTo>
                <a:cubicBezTo>
                  <a:pt x="74" y="207"/>
                  <a:pt x="75" y="207"/>
                  <a:pt x="74" y="208"/>
                </a:cubicBezTo>
                <a:lnTo>
                  <a:pt x="75" y="208"/>
                </a:lnTo>
                <a:close/>
                <a:moveTo>
                  <a:pt x="74" y="206"/>
                </a:moveTo>
                <a:cubicBezTo>
                  <a:pt x="73" y="207"/>
                  <a:pt x="73" y="205"/>
                  <a:pt x="73" y="206"/>
                </a:cubicBezTo>
                <a:cubicBezTo>
                  <a:pt x="73" y="206"/>
                  <a:pt x="72" y="207"/>
                  <a:pt x="73" y="207"/>
                </a:cubicBezTo>
                <a:cubicBezTo>
                  <a:pt x="73" y="207"/>
                  <a:pt x="73" y="207"/>
                  <a:pt x="73" y="207"/>
                </a:cubicBezTo>
                <a:cubicBezTo>
                  <a:pt x="73" y="207"/>
                  <a:pt x="73" y="207"/>
                  <a:pt x="73" y="207"/>
                </a:cubicBezTo>
                <a:cubicBezTo>
                  <a:pt x="74" y="207"/>
                  <a:pt x="74" y="206"/>
                  <a:pt x="74" y="206"/>
                </a:cubicBezTo>
                <a:close/>
                <a:moveTo>
                  <a:pt x="50" y="189"/>
                </a:moveTo>
                <a:cubicBezTo>
                  <a:pt x="51" y="190"/>
                  <a:pt x="52" y="189"/>
                  <a:pt x="51" y="188"/>
                </a:cubicBezTo>
                <a:cubicBezTo>
                  <a:pt x="51" y="189"/>
                  <a:pt x="51" y="189"/>
                  <a:pt x="50" y="189"/>
                </a:cubicBezTo>
                <a:close/>
                <a:moveTo>
                  <a:pt x="53" y="192"/>
                </a:moveTo>
                <a:cubicBezTo>
                  <a:pt x="54" y="193"/>
                  <a:pt x="54" y="192"/>
                  <a:pt x="54" y="192"/>
                </a:cubicBezTo>
                <a:cubicBezTo>
                  <a:pt x="54" y="192"/>
                  <a:pt x="54" y="191"/>
                  <a:pt x="54" y="191"/>
                </a:cubicBezTo>
                <a:lnTo>
                  <a:pt x="53" y="192"/>
                </a:lnTo>
                <a:close/>
                <a:moveTo>
                  <a:pt x="73" y="209"/>
                </a:moveTo>
                <a:cubicBezTo>
                  <a:pt x="73" y="209"/>
                  <a:pt x="73" y="210"/>
                  <a:pt x="73" y="209"/>
                </a:cubicBezTo>
                <a:cubicBezTo>
                  <a:pt x="73" y="209"/>
                  <a:pt x="74" y="210"/>
                  <a:pt x="74" y="209"/>
                </a:cubicBezTo>
                <a:cubicBezTo>
                  <a:pt x="74" y="209"/>
                  <a:pt x="74" y="208"/>
                  <a:pt x="74" y="208"/>
                </a:cubicBezTo>
                <a:cubicBezTo>
                  <a:pt x="73" y="209"/>
                  <a:pt x="73" y="208"/>
                  <a:pt x="73" y="208"/>
                </a:cubicBezTo>
                <a:cubicBezTo>
                  <a:pt x="73" y="208"/>
                  <a:pt x="73" y="209"/>
                  <a:pt x="73" y="209"/>
                </a:cubicBezTo>
                <a:cubicBezTo>
                  <a:pt x="73" y="209"/>
                  <a:pt x="73" y="209"/>
                  <a:pt x="73" y="209"/>
                </a:cubicBezTo>
                <a:close/>
                <a:moveTo>
                  <a:pt x="49" y="190"/>
                </a:moveTo>
                <a:cubicBezTo>
                  <a:pt x="49" y="190"/>
                  <a:pt x="50" y="189"/>
                  <a:pt x="50" y="189"/>
                </a:cubicBezTo>
                <a:cubicBezTo>
                  <a:pt x="50" y="189"/>
                  <a:pt x="49" y="190"/>
                  <a:pt x="49" y="190"/>
                </a:cubicBezTo>
                <a:close/>
                <a:moveTo>
                  <a:pt x="52" y="194"/>
                </a:moveTo>
                <a:cubicBezTo>
                  <a:pt x="53" y="194"/>
                  <a:pt x="54" y="193"/>
                  <a:pt x="53" y="192"/>
                </a:cubicBezTo>
                <a:cubicBezTo>
                  <a:pt x="53" y="193"/>
                  <a:pt x="52" y="193"/>
                  <a:pt x="52" y="194"/>
                </a:cubicBezTo>
                <a:close/>
                <a:moveTo>
                  <a:pt x="66" y="205"/>
                </a:moveTo>
                <a:cubicBezTo>
                  <a:pt x="66" y="205"/>
                  <a:pt x="67" y="204"/>
                  <a:pt x="67" y="204"/>
                </a:cubicBezTo>
                <a:cubicBezTo>
                  <a:pt x="67" y="204"/>
                  <a:pt x="67" y="204"/>
                  <a:pt x="67" y="204"/>
                </a:cubicBezTo>
                <a:cubicBezTo>
                  <a:pt x="67" y="204"/>
                  <a:pt x="66" y="205"/>
                  <a:pt x="66" y="205"/>
                </a:cubicBezTo>
                <a:close/>
                <a:moveTo>
                  <a:pt x="58" y="198"/>
                </a:moveTo>
                <a:cubicBezTo>
                  <a:pt x="57" y="198"/>
                  <a:pt x="57" y="197"/>
                  <a:pt x="57" y="197"/>
                </a:cubicBezTo>
                <a:cubicBezTo>
                  <a:pt x="56" y="197"/>
                  <a:pt x="57" y="198"/>
                  <a:pt x="58" y="198"/>
                </a:cubicBezTo>
                <a:close/>
                <a:moveTo>
                  <a:pt x="50" y="197"/>
                </a:moveTo>
                <a:cubicBezTo>
                  <a:pt x="51" y="196"/>
                  <a:pt x="51" y="195"/>
                  <a:pt x="52" y="195"/>
                </a:cubicBezTo>
                <a:cubicBezTo>
                  <a:pt x="52" y="194"/>
                  <a:pt x="52" y="194"/>
                  <a:pt x="52" y="194"/>
                </a:cubicBezTo>
                <a:cubicBezTo>
                  <a:pt x="51" y="195"/>
                  <a:pt x="50" y="196"/>
                  <a:pt x="50" y="197"/>
                </a:cubicBezTo>
                <a:close/>
                <a:moveTo>
                  <a:pt x="79" y="218"/>
                </a:moveTo>
                <a:cubicBezTo>
                  <a:pt x="80" y="219"/>
                  <a:pt x="80" y="218"/>
                  <a:pt x="80" y="218"/>
                </a:cubicBezTo>
                <a:cubicBezTo>
                  <a:pt x="80" y="218"/>
                  <a:pt x="80" y="218"/>
                  <a:pt x="79" y="218"/>
                </a:cubicBezTo>
                <a:close/>
                <a:moveTo>
                  <a:pt x="45" y="192"/>
                </a:moveTo>
                <a:cubicBezTo>
                  <a:pt x="45" y="192"/>
                  <a:pt x="47" y="192"/>
                  <a:pt x="46" y="191"/>
                </a:cubicBezTo>
                <a:cubicBezTo>
                  <a:pt x="46" y="192"/>
                  <a:pt x="45" y="191"/>
                  <a:pt x="45" y="192"/>
                </a:cubicBezTo>
                <a:close/>
                <a:moveTo>
                  <a:pt x="42" y="196"/>
                </a:moveTo>
                <a:cubicBezTo>
                  <a:pt x="44" y="196"/>
                  <a:pt x="43" y="194"/>
                  <a:pt x="45" y="193"/>
                </a:cubicBezTo>
                <a:cubicBezTo>
                  <a:pt x="44" y="193"/>
                  <a:pt x="44" y="193"/>
                  <a:pt x="44" y="193"/>
                </a:cubicBezTo>
                <a:cubicBezTo>
                  <a:pt x="44" y="194"/>
                  <a:pt x="42" y="194"/>
                  <a:pt x="42" y="196"/>
                </a:cubicBezTo>
                <a:close/>
                <a:moveTo>
                  <a:pt x="49" y="199"/>
                </a:moveTo>
                <a:cubicBezTo>
                  <a:pt x="49" y="198"/>
                  <a:pt x="50" y="198"/>
                  <a:pt x="49" y="197"/>
                </a:cubicBezTo>
                <a:cubicBezTo>
                  <a:pt x="49" y="198"/>
                  <a:pt x="48" y="198"/>
                  <a:pt x="49" y="199"/>
                </a:cubicBezTo>
                <a:close/>
                <a:moveTo>
                  <a:pt x="67" y="214"/>
                </a:moveTo>
                <a:cubicBezTo>
                  <a:pt x="67" y="214"/>
                  <a:pt x="66" y="215"/>
                  <a:pt x="67" y="215"/>
                </a:cubicBezTo>
                <a:cubicBezTo>
                  <a:pt x="66" y="214"/>
                  <a:pt x="68" y="214"/>
                  <a:pt x="68" y="214"/>
                </a:cubicBezTo>
                <a:cubicBezTo>
                  <a:pt x="67" y="214"/>
                  <a:pt x="67" y="214"/>
                  <a:pt x="67" y="214"/>
                </a:cubicBezTo>
                <a:close/>
                <a:moveTo>
                  <a:pt x="72" y="224"/>
                </a:moveTo>
                <a:cubicBezTo>
                  <a:pt x="72" y="224"/>
                  <a:pt x="74" y="222"/>
                  <a:pt x="74" y="221"/>
                </a:cubicBezTo>
                <a:cubicBezTo>
                  <a:pt x="74" y="222"/>
                  <a:pt x="72" y="224"/>
                  <a:pt x="72" y="224"/>
                </a:cubicBezTo>
                <a:close/>
                <a:moveTo>
                  <a:pt x="59" y="212"/>
                </a:moveTo>
                <a:cubicBezTo>
                  <a:pt x="59" y="211"/>
                  <a:pt x="61" y="211"/>
                  <a:pt x="61" y="211"/>
                </a:cubicBezTo>
                <a:cubicBezTo>
                  <a:pt x="60" y="211"/>
                  <a:pt x="59" y="211"/>
                  <a:pt x="59" y="212"/>
                </a:cubicBezTo>
                <a:close/>
                <a:moveTo>
                  <a:pt x="71" y="219"/>
                </a:moveTo>
                <a:cubicBezTo>
                  <a:pt x="71" y="219"/>
                  <a:pt x="70" y="219"/>
                  <a:pt x="70" y="218"/>
                </a:cubicBezTo>
                <a:cubicBezTo>
                  <a:pt x="70" y="219"/>
                  <a:pt x="70" y="219"/>
                  <a:pt x="71" y="219"/>
                </a:cubicBezTo>
                <a:close/>
                <a:moveTo>
                  <a:pt x="41" y="197"/>
                </a:moveTo>
                <a:cubicBezTo>
                  <a:pt x="42" y="198"/>
                  <a:pt x="42" y="197"/>
                  <a:pt x="42" y="196"/>
                </a:cubicBezTo>
                <a:cubicBezTo>
                  <a:pt x="42" y="196"/>
                  <a:pt x="42" y="196"/>
                  <a:pt x="41" y="197"/>
                </a:cubicBezTo>
                <a:close/>
                <a:moveTo>
                  <a:pt x="57" y="214"/>
                </a:moveTo>
                <a:cubicBezTo>
                  <a:pt x="57" y="214"/>
                  <a:pt x="57" y="214"/>
                  <a:pt x="57" y="215"/>
                </a:cubicBezTo>
                <a:cubicBezTo>
                  <a:pt x="58" y="214"/>
                  <a:pt x="58" y="214"/>
                  <a:pt x="58" y="213"/>
                </a:cubicBezTo>
                <a:cubicBezTo>
                  <a:pt x="58" y="214"/>
                  <a:pt x="58" y="214"/>
                  <a:pt x="57" y="214"/>
                </a:cubicBezTo>
                <a:close/>
                <a:moveTo>
                  <a:pt x="62" y="219"/>
                </a:moveTo>
                <a:cubicBezTo>
                  <a:pt x="62" y="218"/>
                  <a:pt x="62" y="218"/>
                  <a:pt x="62" y="218"/>
                </a:cubicBezTo>
                <a:cubicBezTo>
                  <a:pt x="61" y="218"/>
                  <a:pt x="61" y="218"/>
                  <a:pt x="62" y="219"/>
                </a:cubicBezTo>
                <a:close/>
                <a:moveTo>
                  <a:pt x="62" y="219"/>
                </a:moveTo>
                <a:cubicBezTo>
                  <a:pt x="62" y="220"/>
                  <a:pt x="63" y="220"/>
                  <a:pt x="63" y="220"/>
                </a:cubicBezTo>
                <a:cubicBezTo>
                  <a:pt x="63" y="220"/>
                  <a:pt x="62" y="219"/>
                  <a:pt x="62" y="219"/>
                </a:cubicBezTo>
                <a:close/>
                <a:moveTo>
                  <a:pt x="43" y="206"/>
                </a:moveTo>
                <a:cubicBezTo>
                  <a:pt x="43" y="205"/>
                  <a:pt x="44" y="204"/>
                  <a:pt x="43" y="204"/>
                </a:cubicBezTo>
                <a:cubicBezTo>
                  <a:pt x="42" y="205"/>
                  <a:pt x="42" y="205"/>
                  <a:pt x="43" y="206"/>
                </a:cubicBezTo>
                <a:close/>
                <a:moveTo>
                  <a:pt x="59" y="218"/>
                </a:moveTo>
                <a:cubicBezTo>
                  <a:pt x="60" y="219"/>
                  <a:pt x="60" y="218"/>
                  <a:pt x="60" y="217"/>
                </a:cubicBezTo>
                <a:cubicBezTo>
                  <a:pt x="60" y="217"/>
                  <a:pt x="59" y="218"/>
                  <a:pt x="59" y="218"/>
                </a:cubicBezTo>
                <a:close/>
                <a:moveTo>
                  <a:pt x="57" y="218"/>
                </a:moveTo>
                <a:cubicBezTo>
                  <a:pt x="57" y="217"/>
                  <a:pt x="58" y="217"/>
                  <a:pt x="58" y="216"/>
                </a:cubicBezTo>
                <a:cubicBezTo>
                  <a:pt x="58" y="216"/>
                  <a:pt x="57" y="217"/>
                  <a:pt x="57" y="218"/>
                </a:cubicBezTo>
                <a:close/>
                <a:moveTo>
                  <a:pt x="64" y="226"/>
                </a:moveTo>
                <a:cubicBezTo>
                  <a:pt x="65" y="225"/>
                  <a:pt x="66" y="225"/>
                  <a:pt x="66" y="224"/>
                </a:cubicBezTo>
                <a:cubicBezTo>
                  <a:pt x="66" y="224"/>
                  <a:pt x="66" y="224"/>
                  <a:pt x="66" y="223"/>
                </a:cubicBezTo>
                <a:cubicBezTo>
                  <a:pt x="65" y="224"/>
                  <a:pt x="64" y="225"/>
                  <a:pt x="64" y="226"/>
                </a:cubicBezTo>
                <a:close/>
                <a:moveTo>
                  <a:pt x="49" y="214"/>
                </a:moveTo>
                <a:cubicBezTo>
                  <a:pt x="50" y="214"/>
                  <a:pt x="51" y="213"/>
                  <a:pt x="51" y="212"/>
                </a:cubicBezTo>
                <a:cubicBezTo>
                  <a:pt x="50" y="213"/>
                  <a:pt x="49" y="213"/>
                  <a:pt x="49" y="214"/>
                </a:cubicBezTo>
                <a:close/>
                <a:moveTo>
                  <a:pt x="57" y="221"/>
                </a:moveTo>
                <a:cubicBezTo>
                  <a:pt x="58" y="220"/>
                  <a:pt x="59" y="220"/>
                  <a:pt x="59" y="219"/>
                </a:cubicBezTo>
                <a:cubicBezTo>
                  <a:pt x="58" y="219"/>
                  <a:pt x="56" y="220"/>
                  <a:pt x="57" y="221"/>
                </a:cubicBezTo>
                <a:close/>
                <a:moveTo>
                  <a:pt x="41" y="208"/>
                </a:moveTo>
                <a:cubicBezTo>
                  <a:pt x="41" y="208"/>
                  <a:pt x="41" y="207"/>
                  <a:pt x="41" y="207"/>
                </a:cubicBezTo>
                <a:cubicBezTo>
                  <a:pt x="41" y="207"/>
                  <a:pt x="40" y="208"/>
                  <a:pt x="41" y="208"/>
                </a:cubicBezTo>
                <a:close/>
                <a:moveTo>
                  <a:pt x="62" y="226"/>
                </a:moveTo>
                <a:cubicBezTo>
                  <a:pt x="62" y="225"/>
                  <a:pt x="63" y="225"/>
                  <a:pt x="62" y="224"/>
                </a:cubicBezTo>
                <a:cubicBezTo>
                  <a:pt x="62" y="225"/>
                  <a:pt x="61" y="225"/>
                  <a:pt x="62" y="226"/>
                </a:cubicBezTo>
                <a:close/>
                <a:moveTo>
                  <a:pt x="53" y="219"/>
                </a:moveTo>
                <a:cubicBezTo>
                  <a:pt x="54" y="219"/>
                  <a:pt x="54" y="220"/>
                  <a:pt x="55" y="219"/>
                </a:cubicBezTo>
                <a:cubicBezTo>
                  <a:pt x="54" y="219"/>
                  <a:pt x="54" y="218"/>
                  <a:pt x="53" y="219"/>
                </a:cubicBezTo>
                <a:close/>
                <a:moveTo>
                  <a:pt x="68" y="232"/>
                </a:moveTo>
                <a:cubicBezTo>
                  <a:pt x="69" y="233"/>
                  <a:pt x="70" y="231"/>
                  <a:pt x="69" y="231"/>
                </a:cubicBezTo>
                <a:cubicBezTo>
                  <a:pt x="69" y="231"/>
                  <a:pt x="69" y="232"/>
                  <a:pt x="68" y="232"/>
                </a:cubicBezTo>
                <a:close/>
                <a:moveTo>
                  <a:pt x="55" y="224"/>
                </a:moveTo>
                <a:cubicBezTo>
                  <a:pt x="56" y="223"/>
                  <a:pt x="57" y="222"/>
                  <a:pt x="57" y="221"/>
                </a:cubicBezTo>
                <a:cubicBezTo>
                  <a:pt x="56" y="222"/>
                  <a:pt x="56" y="223"/>
                  <a:pt x="55" y="224"/>
                </a:cubicBezTo>
                <a:close/>
                <a:moveTo>
                  <a:pt x="62" y="228"/>
                </a:moveTo>
                <a:cubicBezTo>
                  <a:pt x="63" y="228"/>
                  <a:pt x="63" y="228"/>
                  <a:pt x="64" y="228"/>
                </a:cubicBezTo>
                <a:cubicBezTo>
                  <a:pt x="63" y="227"/>
                  <a:pt x="64" y="227"/>
                  <a:pt x="63" y="226"/>
                </a:cubicBezTo>
                <a:cubicBezTo>
                  <a:pt x="63" y="227"/>
                  <a:pt x="62" y="228"/>
                  <a:pt x="62" y="228"/>
                </a:cubicBezTo>
                <a:close/>
                <a:moveTo>
                  <a:pt x="53" y="220"/>
                </a:moveTo>
                <a:cubicBezTo>
                  <a:pt x="53" y="220"/>
                  <a:pt x="54" y="219"/>
                  <a:pt x="53" y="219"/>
                </a:cubicBezTo>
                <a:cubicBezTo>
                  <a:pt x="52" y="221"/>
                  <a:pt x="51" y="222"/>
                  <a:pt x="53" y="220"/>
                </a:cubicBezTo>
                <a:close/>
                <a:moveTo>
                  <a:pt x="47" y="216"/>
                </a:moveTo>
                <a:cubicBezTo>
                  <a:pt x="47" y="217"/>
                  <a:pt x="46" y="217"/>
                  <a:pt x="47" y="218"/>
                </a:cubicBezTo>
                <a:cubicBezTo>
                  <a:pt x="47" y="217"/>
                  <a:pt x="47" y="217"/>
                  <a:pt x="48" y="217"/>
                </a:cubicBezTo>
                <a:cubicBezTo>
                  <a:pt x="48" y="216"/>
                  <a:pt x="48" y="216"/>
                  <a:pt x="47" y="216"/>
                </a:cubicBezTo>
                <a:close/>
                <a:moveTo>
                  <a:pt x="59" y="227"/>
                </a:moveTo>
                <a:cubicBezTo>
                  <a:pt x="59" y="227"/>
                  <a:pt x="59" y="227"/>
                  <a:pt x="59" y="228"/>
                </a:cubicBezTo>
                <a:cubicBezTo>
                  <a:pt x="59" y="227"/>
                  <a:pt x="60" y="227"/>
                  <a:pt x="60" y="226"/>
                </a:cubicBezTo>
                <a:cubicBezTo>
                  <a:pt x="60" y="227"/>
                  <a:pt x="59" y="226"/>
                  <a:pt x="59" y="227"/>
                </a:cubicBezTo>
                <a:close/>
                <a:moveTo>
                  <a:pt x="57" y="227"/>
                </a:moveTo>
                <a:cubicBezTo>
                  <a:pt x="57" y="227"/>
                  <a:pt x="59" y="226"/>
                  <a:pt x="58" y="226"/>
                </a:cubicBezTo>
                <a:cubicBezTo>
                  <a:pt x="58" y="226"/>
                  <a:pt x="57" y="226"/>
                  <a:pt x="57" y="227"/>
                </a:cubicBezTo>
                <a:close/>
                <a:moveTo>
                  <a:pt x="51" y="223"/>
                </a:moveTo>
                <a:cubicBezTo>
                  <a:pt x="51" y="222"/>
                  <a:pt x="52" y="222"/>
                  <a:pt x="52" y="221"/>
                </a:cubicBezTo>
                <a:cubicBezTo>
                  <a:pt x="51" y="222"/>
                  <a:pt x="51" y="222"/>
                  <a:pt x="51" y="223"/>
                </a:cubicBezTo>
                <a:close/>
                <a:moveTo>
                  <a:pt x="33" y="211"/>
                </a:moveTo>
                <a:cubicBezTo>
                  <a:pt x="34" y="212"/>
                  <a:pt x="35" y="210"/>
                  <a:pt x="35" y="209"/>
                </a:cubicBezTo>
                <a:cubicBezTo>
                  <a:pt x="34" y="210"/>
                  <a:pt x="34" y="211"/>
                  <a:pt x="33" y="211"/>
                </a:cubicBezTo>
                <a:close/>
                <a:moveTo>
                  <a:pt x="40" y="214"/>
                </a:moveTo>
                <a:cubicBezTo>
                  <a:pt x="40" y="214"/>
                  <a:pt x="41" y="214"/>
                  <a:pt x="40" y="213"/>
                </a:cubicBezTo>
                <a:cubicBezTo>
                  <a:pt x="40" y="213"/>
                  <a:pt x="39" y="214"/>
                  <a:pt x="40" y="214"/>
                </a:cubicBezTo>
                <a:close/>
                <a:moveTo>
                  <a:pt x="35" y="215"/>
                </a:moveTo>
                <a:cubicBezTo>
                  <a:pt x="36" y="215"/>
                  <a:pt x="37" y="214"/>
                  <a:pt x="37" y="213"/>
                </a:cubicBezTo>
                <a:cubicBezTo>
                  <a:pt x="36" y="214"/>
                  <a:pt x="35" y="215"/>
                  <a:pt x="35" y="215"/>
                </a:cubicBezTo>
                <a:close/>
                <a:moveTo>
                  <a:pt x="48" y="223"/>
                </a:moveTo>
                <a:cubicBezTo>
                  <a:pt x="49" y="223"/>
                  <a:pt x="49" y="222"/>
                  <a:pt x="48" y="222"/>
                </a:cubicBezTo>
                <a:cubicBezTo>
                  <a:pt x="48" y="222"/>
                  <a:pt x="48" y="223"/>
                  <a:pt x="48" y="223"/>
                </a:cubicBezTo>
                <a:close/>
                <a:moveTo>
                  <a:pt x="38" y="217"/>
                </a:moveTo>
                <a:cubicBezTo>
                  <a:pt x="38" y="217"/>
                  <a:pt x="39" y="216"/>
                  <a:pt x="39" y="215"/>
                </a:cubicBezTo>
                <a:lnTo>
                  <a:pt x="38" y="217"/>
                </a:lnTo>
                <a:close/>
                <a:moveTo>
                  <a:pt x="43" y="223"/>
                </a:moveTo>
                <a:cubicBezTo>
                  <a:pt x="43" y="223"/>
                  <a:pt x="45" y="222"/>
                  <a:pt x="44" y="221"/>
                </a:cubicBezTo>
                <a:cubicBezTo>
                  <a:pt x="44" y="222"/>
                  <a:pt x="42" y="223"/>
                  <a:pt x="43" y="223"/>
                </a:cubicBezTo>
                <a:close/>
                <a:moveTo>
                  <a:pt x="62" y="237"/>
                </a:moveTo>
                <a:cubicBezTo>
                  <a:pt x="62" y="237"/>
                  <a:pt x="63" y="236"/>
                  <a:pt x="62" y="235"/>
                </a:cubicBezTo>
                <a:cubicBezTo>
                  <a:pt x="62" y="236"/>
                  <a:pt x="61" y="237"/>
                  <a:pt x="62" y="237"/>
                </a:cubicBezTo>
                <a:close/>
                <a:moveTo>
                  <a:pt x="30" y="213"/>
                </a:moveTo>
                <a:cubicBezTo>
                  <a:pt x="30" y="212"/>
                  <a:pt x="31" y="212"/>
                  <a:pt x="30" y="211"/>
                </a:cubicBezTo>
                <a:cubicBezTo>
                  <a:pt x="30" y="212"/>
                  <a:pt x="29" y="212"/>
                  <a:pt x="30" y="213"/>
                </a:cubicBezTo>
                <a:close/>
                <a:moveTo>
                  <a:pt x="49" y="228"/>
                </a:moveTo>
                <a:cubicBezTo>
                  <a:pt x="50" y="229"/>
                  <a:pt x="50" y="227"/>
                  <a:pt x="50" y="228"/>
                </a:cubicBezTo>
                <a:cubicBezTo>
                  <a:pt x="51" y="227"/>
                  <a:pt x="51" y="227"/>
                  <a:pt x="51" y="227"/>
                </a:cubicBezTo>
                <a:cubicBezTo>
                  <a:pt x="51" y="227"/>
                  <a:pt x="51" y="227"/>
                  <a:pt x="51" y="227"/>
                </a:cubicBezTo>
                <a:cubicBezTo>
                  <a:pt x="50" y="228"/>
                  <a:pt x="49" y="227"/>
                  <a:pt x="49" y="228"/>
                </a:cubicBezTo>
                <a:close/>
                <a:moveTo>
                  <a:pt x="44" y="225"/>
                </a:moveTo>
                <a:cubicBezTo>
                  <a:pt x="44" y="224"/>
                  <a:pt x="45" y="224"/>
                  <a:pt x="44" y="223"/>
                </a:cubicBezTo>
                <a:cubicBezTo>
                  <a:pt x="44" y="224"/>
                  <a:pt x="44" y="224"/>
                  <a:pt x="44" y="225"/>
                </a:cubicBezTo>
                <a:close/>
                <a:moveTo>
                  <a:pt x="64" y="238"/>
                </a:moveTo>
                <a:cubicBezTo>
                  <a:pt x="63" y="238"/>
                  <a:pt x="63" y="239"/>
                  <a:pt x="63" y="239"/>
                </a:cubicBezTo>
                <a:cubicBezTo>
                  <a:pt x="64" y="239"/>
                  <a:pt x="64" y="239"/>
                  <a:pt x="64" y="238"/>
                </a:cubicBezTo>
                <a:close/>
                <a:moveTo>
                  <a:pt x="29" y="217"/>
                </a:moveTo>
                <a:cubicBezTo>
                  <a:pt x="30" y="217"/>
                  <a:pt x="30" y="216"/>
                  <a:pt x="30" y="215"/>
                </a:cubicBezTo>
                <a:cubicBezTo>
                  <a:pt x="30" y="216"/>
                  <a:pt x="29" y="216"/>
                  <a:pt x="29" y="217"/>
                </a:cubicBezTo>
                <a:close/>
                <a:moveTo>
                  <a:pt x="55" y="237"/>
                </a:moveTo>
                <a:cubicBezTo>
                  <a:pt x="55" y="236"/>
                  <a:pt x="56" y="236"/>
                  <a:pt x="56" y="235"/>
                </a:cubicBezTo>
                <a:cubicBezTo>
                  <a:pt x="55" y="235"/>
                  <a:pt x="55" y="236"/>
                  <a:pt x="55" y="237"/>
                </a:cubicBezTo>
                <a:close/>
                <a:moveTo>
                  <a:pt x="47" y="231"/>
                </a:moveTo>
                <a:cubicBezTo>
                  <a:pt x="47" y="232"/>
                  <a:pt x="48" y="230"/>
                  <a:pt x="48" y="230"/>
                </a:cubicBezTo>
                <a:cubicBezTo>
                  <a:pt x="47" y="230"/>
                  <a:pt x="47" y="230"/>
                  <a:pt x="47" y="231"/>
                </a:cubicBezTo>
                <a:close/>
                <a:moveTo>
                  <a:pt x="61" y="240"/>
                </a:moveTo>
                <a:cubicBezTo>
                  <a:pt x="62" y="240"/>
                  <a:pt x="61" y="240"/>
                  <a:pt x="61" y="239"/>
                </a:cubicBezTo>
                <a:cubicBezTo>
                  <a:pt x="61" y="240"/>
                  <a:pt x="61" y="240"/>
                  <a:pt x="61" y="240"/>
                </a:cubicBezTo>
                <a:close/>
                <a:moveTo>
                  <a:pt x="34" y="223"/>
                </a:moveTo>
                <a:cubicBezTo>
                  <a:pt x="34" y="222"/>
                  <a:pt x="35" y="222"/>
                  <a:pt x="35" y="221"/>
                </a:cubicBezTo>
                <a:cubicBezTo>
                  <a:pt x="34" y="221"/>
                  <a:pt x="33" y="222"/>
                  <a:pt x="34" y="223"/>
                </a:cubicBezTo>
                <a:close/>
                <a:moveTo>
                  <a:pt x="26" y="217"/>
                </a:moveTo>
                <a:cubicBezTo>
                  <a:pt x="26" y="217"/>
                  <a:pt x="27" y="217"/>
                  <a:pt x="26" y="216"/>
                </a:cubicBezTo>
                <a:cubicBezTo>
                  <a:pt x="26" y="217"/>
                  <a:pt x="26" y="217"/>
                  <a:pt x="26" y="217"/>
                </a:cubicBezTo>
                <a:close/>
                <a:moveTo>
                  <a:pt x="32" y="222"/>
                </a:moveTo>
                <a:cubicBezTo>
                  <a:pt x="33" y="222"/>
                  <a:pt x="33" y="222"/>
                  <a:pt x="33" y="221"/>
                </a:cubicBezTo>
                <a:cubicBezTo>
                  <a:pt x="32" y="221"/>
                  <a:pt x="32" y="222"/>
                  <a:pt x="32" y="222"/>
                </a:cubicBezTo>
                <a:close/>
                <a:moveTo>
                  <a:pt x="27" y="218"/>
                </a:moveTo>
                <a:cubicBezTo>
                  <a:pt x="27" y="219"/>
                  <a:pt x="26" y="220"/>
                  <a:pt x="27" y="221"/>
                </a:cubicBezTo>
                <a:cubicBezTo>
                  <a:pt x="27" y="220"/>
                  <a:pt x="27" y="220"/>
                  <a:pt x="28" y="219"/>
                </a:cubicBezTo>
                <a:cubicBezTo>
                  <a:pt x="28" y="219"/>
                  <a:pt x="28" y="218"/>
                  <a:pt x="27" y="218"/>
                </a:cubicBezTo>
                <a:close/>
                <a:moveTo>
                  <a:pt x="32" y="225"/>
                </a:moveTo>
                <a:cubicBezTo>
                  <a:pt x="33" y="224"/>
                  <a:pt x="33" y="224"/>
                  <a:pt x="34" y="223"/>
                </a:cubicBezTo>
                <a:cubicBezTo>
                  <a:pt x="33" y="223"/>
                  <a:pt x="33" y="223"/>
                  <a:pt x="33" y="223"/>
                </a:cubicBezTo>
                <a:cubicBezTo>
                  <a:pt x="32" y="223"/>
                  <a:pt x="32" y="224"/>
                  <a:pt x="32" y="225"/>
                </a:cubicBezTo>
                <a:close/>
                <a:moveTo>
                  <a:pt x="23" y="221"/>
                </a:moveTo>
                <a:cubicBezTo>
                  <a:pt x="24" y="220"/>
                  <a:pt x="25" y="219"/>
                  <a:pt x="26" y="217"/>
                </a:cubicBezTo>
                <a:cubicBezTo>
                  <a:pt x="25" y="219"/>
                  <a:pt x="24" y="220"/>
                  <a:pt x="23" y="221"/>
                </a:cubicBezTo>
                <a:close/>
                <a:moveTo>
                  <a:pt x="57" y="242"/>
                </a:moveTo>
                <a:cubicBezTo>
                  <a:pt x="58" y="243"/>
                  <a:pt x="58" y="243"/>
                  <a:pt x="58" y="243"/>
                </a:cubicBezTo>
                <a:cubicBezTo>
                  <a:pt x="59" y="243"/>
                  <a:pt x="58" y="242"/>
                  <a:pt x="58" y="241"/>
                </a:cubicBezTo>
                <a:lnTo>
                  <a:pt x="57" y="242"/>
                </a:lnTo>
                <a:close/>
                <a:moveTo>
                  <a:pt x="25" y="220"/>
                </a:moveTo>
                <a:cubicBezTo>
                  <a:pt x="26" y="220"/>
                  <a:pt x="26" y="219"/>
                  <a:pt x="26" y="218"/>
                </a:cubicBezTo>
                <a:cubicBezTo>
                  <a:pt x="26" y="218"/>
                  <a:pt x="25" y="219"/>
                  <a:pt x="25" y="220"/>
                </a:cubicBezTo>
                <a:close/>
                <a:moveTo>
                  <a:pt x="44" y="234"/>
                </a:moveTo>
                <a:cubicBezTo>
                  <a:pt x="44" y="234"/>
                  <a:pt x="45" y="233"/>
                  <a:pt x="45" y="233"/>
                </a:cubicBezTo>
                <a:cubicBezTo>
                  <a:pt x="44" y="233"/>
                  <a:pt x="43" y="233"/>
                  <a:pt x="44" y="234"/>
                </a:cubicBezTo>
                <a:close/>
                <a:moveTo>
                  <a:pt x="49" y="243"/>
                </a:moveTo>
                <a:cubicBezTo>
                  <a:pt x="50" y="242"/>
                  <a:pt x="52" y="240"/>
                  <a:pt x="52" y="239"/>
                </a:cubicBezTo>
                <a:cubicBezTo>
                  <a:pt x="51" y="241"/>
                  <a:pt x="49" y="241"/>
                  <a:pt x="49" y="243"/>
                </a:cubicBezTo>
                <a:close/>
                <a:moveTo>
                  <a:pt x="31" y="225"/>
                </a:moveTo>
                <a:cubicBezTo>
                  <a:pt x="32" y="225"/>
                  <a:pt x="31" y="226"/>
                  <a:pt x="31" y="226"/>
                </a:cubicBezTo>
                <a:cubicBezTo>
                  <a:pt x="32" y="226"/>
                  <a:pt x="32" y="226"/>
                  <a:pt x="32" y="225"/>
                </a:cubicBezTo>
                <a:cubicBezTo>
                  <a:pt x="32" y="225"/>
                  <a:pt x="32" y="225"/>
                  <a:pt x="31" y="225"/>
                </a:cubicBezTo>
                <a:close/>
                <a:moveTo>
                  <a:pt x="42" y="242"/>
                </a:moveTo>
                <a:cubicBezTo>
                  <a:pt x="43" y="241"/>
                  <a:pt x="45" y="239"/>
                  <a:pt x="46" y="236"/>
                </a:cubicBezTo>
                <a:cubicBezTo>
                  <a:pt x="46" y="237"/>
                  <a:pt x="46" y="238"/>
                  <a:pt x="47" y="237"/>
                </a:cubicBezTo>
                <a:cubicBezTo>
                  <a:pt x="47" y="236"/>
                  <a:pt x="46" y="236"/>
                  <a:pt x="46" y="235"/>
                </a:cubicBezTo>
                <a:cubicBezTo>
                  <a:pt x="45" y="238"/>
                  <a:pt x="42" y="240"/>
                  <a:pt x="42" y="242"/>
                </a:cubicBezTo>
                <a:close/>
                <a:moveTo>
                  <a:pt x="23" y="220"/>
                </a:moveTo>
                <a:cubicBezTo>
                  <a:pt x="23" y="220"/>
                  <a:pt x="22" y="220"/>
                  <a:pt x="23" y="219"/>
                </a:cubicBezTo>
                <a:cubicBezTo>
                  <a:pt x="22" y="219"/>
                  <a:pt x="22" y="219"/>
                  <a:pt x="22" y="219"/>
                </a:cubicBezTo>
                <a:cubicBezTo>
                  <a:pt x="22" y="219"/>
                  <a:pt x="22" y="221"/>
                  <a:pt x="23" y="220"/>
                </a:cubicBezTo>
                <a:close/>
                <a:moveTo>
                  <a:pt x="30" y="227"/>
                </a:moveTo>
                <a:cubicBezTo>
                  <a:pt x="30" y="227"/>
                  <a:pt x="30" y="227"/>
                  <a:pt x="31" y="228"/>
                </a:cubicBezTo>
                <a:cubicBezTo>
                  <a:pt x="31" y="227"/>
                  <a:pt x="31" y="227"/>
                  <a:pt x="31" y="227"/>
                </a:cubicBezTo>
                <a:cubicBezTo>
                  <a:pt x="31" y="226"/>
                  <a:pt x="32" y="227"/>
                  <a:pt x="31" y="226"/>
                </a:cubicBezTo>
                <a:cubicBezTo>
                  <a:pt x="31" y="226"/>
                  <a:pt x="31" y="226"/>
                  <a:pt x="30" y="227"/>
                </a:cubicBezTo>
                <a:close/>
                <a:moveTo>
                  <a:pt x="31" y="230"/>
                </a:moveTo>
                <a:cubicBezTo>
                  <a:pt x="32" y="229"/>
                  <a:pt x="33" y="228"/>
                  <a:pt x="33" y="228"/>
                </a:cubicBezTo>
                <a:cubicBezTo>
                  <a:pt x="32" y="228"/>
                  <a:pt x="31" y="229"/>
                  <a:pt x="31" y="230"/>
                </a:cubicBezTo>
                <a:close/>
                <a:moveTo>
                  <a:pt x="57" y="246"/>
                </a:moveTo>
                <a:cubicBezTo>
                  <a:pt x="57" y="246"/>
                  <a:pt x="57" y="246"/>
                  <a:pt x="58" y="246"/>
                </a:cubicBezTo>
                <a:cubicBezTo>
                  <a:pt x="57" y="246"/>
                  <a:pt x="57" y="246"/>
                  <a:pt x="57" y="246"/>
                </a:cubicBezTo>
                <a:close/>
                <a:moveTo>
                  <a:pt x="21" y="224"/>
                </a:moveTo>
                <a:cubicBezTo>
                  <a:pt x="22" y="224"/>
                  <a:pt x="22" y="223"/>
                  <a:pt x="22" y="223"/>
                </a:cubicBezTo>
                <a:cubicBezTo>
                  <a:pt x="22" y="223"/>
                  <a:pt x="21" y="224"/>
                  <a:pt x="21" y="224"/>
                </a:cubicBezTo>
                <a:close/>
                <a:moveTo>
                  <a:pt x="52" y="249"/>
                </a:moveTo>
                <a:cubicBezTo>
                  <a:pt x="52" y="249"/>
                  <a:pt x="52" y="249"/>
                  <a:pt x="51" y="249"/>
                </a:cubicBezTo>
                <a:cubicBezTo>
                  <a:pt x="52" y="250"/>
                  <a:pt x="52" y="249"/>
                  <a:pt x="52" y="250"/>
                </a:cubicBezTo>
                <a:cubicBezTo>
                  <a:pt x="53" y="248"/>
                  <a:pt x="53" y="248"/>
                  <a:pt x="54" y="247"/>
                </a:cubicBezTo>
                <a:cubicBezTo>
                  <a:pt x="53" y="247"/>
                  <a:pt x="52" y="248"/>
                  <a:pt x="52" y="249"/>
                </a:cubicBezTo>
                <a:close/>
                <a:moveTo>
                  <a:pt x="29" y="230"/>
                </a:moveTo>
                <a:cubicBezTo>
                  <a:pt x="29" y="230"/>
                  <a:pt x="29" y="230"/>
                  <a:pt x="29" y="230"/>
                </a:cubicBezTo>
                <a:cubicBezTo>
                  <a:pt x="29" y="229"/>
                  <a:pt x="28" y="230"/>
                  <a:pt x="29" y="230"/>
                </a:cubicBezTo>
                <a:close/>
                <a:moveTo>
                  <a:pt x="54" y="249"/>
                </a:moveTo>
                <a:cubicBezTo>
                  <a:pt x="55" y="250"/>
                  <a:pt x="54" y="251"/>
                  <a:pt x="55" y="250"/>
                </a:cubicBezTo>
                <a:cubicBezTo>
                  <a:pt x="56" y="251"/>
                  <a:pt x="55" y="250"/>
                  <a:pt x="55" y="251"/>
                </a:cubicBezTo>
                <a:cubicBezTo>
                  <a:pt x="56" y="251"/>
                  <a:pt x="56" y="250"/>
                  <a:pt x="56" y="250"/>
                </a:cubicBezTo>
                <a:cubicBezTo>
                  <a:pt x="55" y="249"/>
                  <a:pt x="55" y="249"/>
                  <a:pt x="54" y="249"/>
                </a:cubicBezTo>
                <a:close/>
                <a:moveTo>
                  <a:pt x="47" y="245"/>
                </a:moveTo>
                <a:cubicBezTo>
                  <a:pt x="47" y="246"/>
                  <a:pt x="46" y="246"/>
                  <a:pt x="47" y="246"/>
                </a:cubicBezTo>
                <a:cubicBezTo>
                  <a:pt x="48" y="245"/>
                  <a:pt x="48" y="245"/>
                  <a:pt x="48" y="245"/>
                </a:cubicBezTo>
                <a:cubicBezTo>
                  <a:pt x="48" y="245"/>
                  <a:pt x="47" y="245"/>
                  <a:pt x="47" y="245"/>
                </a:cubicBezTo>
                <a:close/>
                <a:moveTo>
                  <a:pt x="28" y="231"/>
                </a:moveTo>
                <a:cubicBezTo>
                  <a:pt x="28" y="232"/>
                  <a:pt x="27" y="232"/>
                  <a:pt x="27" y="233"/>
                </a:cubicBezTo>
                <a:cubicBezTo>
                  <a:pt x="28" y="232"/>
                  <a:pt x="28" y="231"/>
                  <a:pt x="28" y="231"/>
                </a:cubicBezTo>
                <a:cubicBezTo>
                  <a:pt x="28" y="231"/>
                  <a:pt x="28" y="230"/>
                  <a:pt x="28" y="231"/>
                </a:cubicBezTo>
                <a:close/>
                <a:moveTo>
                  <a:pt x="28" y="235"/>
                </a:moveTo>
                <a:cubicBezTo>
                  <a:pt x="29" y="234"/>
                  <a:pt x="30" y="233"/>
                  <a:pt x="29" y="232"/>
                </a:cubicBezTo>
                <a:cubicBezTo>
                  <a:pt x="29" y="233"/>
                  <a:pt x="29" y="234"/>
                  <a:pt x="28" y="235"/>
                </a:cubicBezTo>
                <a:close/>
                <a:moveTo>
                  <a:pt x="48" y="247"/>
                </a:moveTo>
                <a:cubicBezTo>
                  <a:pt x="48" y="248"/>
                  <a:pt x="49" y="248"/>
                  <a:pt x="49" y="248"/>
                </a:cubicBezTo>
                <a:cubicBezTo>
                  <a:pt x="49" y="248"/>
                  <a:pt x="49" y="248"/>
                  <a:pt x="49" y="248"/>
                </a:cubicBezTo>
                <a:cubicBezTo>
                  <a:pt x="49" y="248"/>
                  <a:pt x="49" y="247"/>
                  <a:pt x="48" y="247"/>
                </a:cubicBezTo>
                <a:close/>
                <a:moveTo>
                  <a:pt x="17" y="226"/>
                </a:moveTo>
                <a:cubicBezTo>
                  <a:pt x="17" y="226"/>
                  <a:pt x="17" y="227"/>
                  <a:pt x="17" y="227"/>
                </a:cubicBezTo>
                <a:cubicBezTo>
                  <a:pt x="17" y="226"/>
                  <a:pt x="18" y="227"/>
                  <a:pt x="18" y="227"/>
                </a:cubicBezTo>
                <a:cubicBezTo>
                  <a:pt x="18" y="226"/>
                  <a:pt x="17" y="226"/>
                  <a:pt x="17" y="225"/>
                </a:cubicBezTo>
                <a:lnTo>
                  <a:pt x="17" y="226"/>
                </a:lnTo>
                <a:close/>
                <a:moveTo>
                  <a:pt x="41" y="244"/>
                </a:moveTo>
                <a:cubicBezTo>
                  <a:pt x="41" y="244"/>
                  <a:pt x="42" y="243"/>
                  <a:pt x="41" y="243"/>
                </a:cubicBezTo>
                <a:cubicBezTo>
                  <a:pt x="40" y="245"/>
                  <a:pt x="39" y="245"/>
                  <a:pt x="41" y="244"/>
                </a:cubicBezTo>
                <a:close/>
                <a:moveTo>
                  <a:pt x="50" y="252"/>
                </a:moveTo>
                <a:cubicBezTo>
                  <a:pt x="50" y="251"/>
                  <a:pt x="51" y="252"/>
                  <a:pt x="51" y="252"/>
                </a:cubicBezTo>
                <a:cubicBezTo>
                  <a:pt x="50" y="252"/>
                  <a:pt x="51" y="251"/>
                  <a:pt x="51" y="250"/>
                </a:cubicBezTo>
                <a:cubicBezTo>
                  <a:pt x="51" y="252"/>
                  <a:pt x="49" y="251"/>
                  <a:pt x="50" y="252"/>
                </a:cubicBezTo>
                <a:close/>
                <a:moveTo>
                  <a:pt x="42" y="245"/>
                </a:moveTo>
                <a:cubicBezTo>
                  <a:pt x="42" y="246"/>
                  <a:pt x="42" y="246"/>
                  <a:pt x="43" y="246"/>
                </a:cubicBezTo>
                <a:cubicBezTo>
                  <a:pt x="43" y="245"/>
                  <a:pt x="42" y="245"/>
                  <a:pt x="42" y="245"/>
                </a:cubicBezTo>
                <a:close/>
                <a:moveTo>
                  <a:pt x="53" y="255"/>
                </a:moveTo>
                <a:cubicBezTo>
                  <a:pt x="53" y="254"/>
                  <a:pt x="54" y="254"/>
                  <a:pt x="53" y="253"/>
                </a:cubicBezTo>
                <a:cubicBezTo>
                  <a:pt x="53" y="254"/>
                  <a:pt x="52" y="254"/>
                  <a:pt x="53" y="255"/>
                </a:cubicBezTo>
                <a:close/>
                <a:moveTo>
                  <a:pt x="40" y="247"/>
                </a:moveTo>
                <a:cubicBezTo>
                  <a:pt x="41" y="247"/>
                  <a:pt x="42" y="246"/>
                  <a:pt x="41" y="246"/>
                </a:cubicBezTo>
                <a:lnTo>
                  <a:pt x="40" y="247"/>
                </a:lnTo>
                <a:close/>
                <a:moveTo>
                  <a:pt x="43" y="248"/>
                </a:moveTo>
                <a:cubicBezTo>
                  <a:pt x="44" y="249"/>
                  <a:pt x="44" y="249"/>
                  <a:pt x="44" y="249"/>
                </a:cubicBezTo>
                <a:cubicBezTo>
                  <a:pt x="44" y="248"/>
                  <a:pt x="43" y="248"/>
                  <a:pt x="43" y="248"/>
                </a:cubicBezTo>
                <a:close/>
                <a:moveTo>
                  <a:pt x="15" y="234"/>
                </a:moveTo>
                <a:cubicBezTo>
                  <a:pt x="15" y="233"/>
                  <a:pt x="15" y="233"/>
                  <a:pt x="15" y="232"/>
                </a:cubicBezTo>
                <a:cubicBezTo>
                  <a:pt x="15" y="233"/>
                  <a:pt x="15" y="233"/>
                  <a:pt x="15" y="233"/>
                </a:cubicBezTo>
                <a:cubicBezTo>
                  <a:pt x="16" y="234"/>
                  <a:pt x="16" y="234"/>
                  <a:pt x="16" y="234"/>
                </a:cubicBezTo>
                <a:cubicBezTo>
                  <a:pt x="17" y="232"/>
                  <a:pt x="17" y="233"/>
                  <a:pt x="18" y="231"/>
                </a:cubicBezTo>
                <a:cubicBezTo>
                  <a:pt x="18" y="231"/>
                  <a:pt x="17" y="231"/>
                  <a:pt x="17" y="230"/>
                </a:cubicBezTo>
                <a:cubicBezTo>
                  <a:pt x="17" y="230"/>
                  <a:pt x="17" y="231"/>
                  <a:pt x="17" y="230"/>
                </a:cubicBezTo>
                <a:cubicBezTo>
                  <a:pt x="17" y="232"/>
                  <a:pt x="16" y="232"/>
                  <a:pt x="15" y="234"/>
                </a:cubicBezTo>
                <a:close/>
                <a:moveTo>
                  <a:pt x="51" y="255"/>
                </a:moveTo>
                <a:cubicBezTo>
                  <a:pt x="51" y="256"/>
                  <a:pt x="50" y="257"/>
                  <a:pt x="51" y="257"/>
                </a:cubicBezTo>
                <a:cubicBezTo>
                  <a:pt x="51" y="256"/>
                  <a:pt x="52" y="256"/>
                  <a:pt x="52" y="255"/>
                </a:cubicBezTo>
                <a:cubicBezTo>
                  <a:pt x="51" y="255"/>
                  <a:pt x="51" y="255"/>
                  <a:pt x="51" y="255"/>
                </a:cubicBezTo>
                <a:close/>
                <a:moveTo>
                  <a:pt x="20" y="235"/>
                </a:moveTo>
                <a:cubicBezTo>
                  <a:pt x="19" y="235"/>
                  <a:pt x="19" y="236"/>
                  <a:pt x="19" y="236"/>
                </a:cubicBezTo>
                <a:cubicBezTo>
                  <a:pt x="20" y="236"/>
                  <a:pt x="20" y="236"/>
                  <a:pt x="20" y="236"/>
                </a:cubicBezTo>
                <a:cubicBezTo>
                  <a:pt x="20" y="236"/>
                  <a:pt x="21" y="235"/>
                  <a:pt x="21" y="235"/>
                </a:cubicBezTo>
                <a:cubicBezTo>
                  <a:pt x="20" y="235"/>
                  <a:pt x="20" y="236"/>
                  <a:pt x="20" y="235"/>
                </a:cubicBezTo>
                <a:close/>
                <a:moveTo>
                  <a:pt x="21" y="238"/>
                </a:moveTo>
                <a:cubicBezTo>
                  <a:pt x="21" y="237"/>
                  <a:pt x="22" y="237"/>
                  <a:pt x="22" y="236"/>
                </a:cubicBezTo>
                <a:cubicBezTo>
                  <a:pt x="21" y="236"/>
                  <a:pt x="21" y="237"/>
                  <a:pt x="21" y="238"/>
                </a:cubicBezTo>
                <a:close/>
                <a:moveTo>
                  <a:pt x="17" y="236"/>
                </a:moveTo>
                <a:cubicBezTo>
                  <a:pt x="18" y="236"/>
                  <a:pt x="18" y="235"/>
                  <a:pt x="18" y="235"/>
                </a:cubicBezTo>
                <a:cubicBezTo>
                  <a:pt x="18" y="235"/>
                  <a:pt x="17" y="236"/>
                  <a:pt x="17" y="236"/>
                </a:cubicBezTo>
                <a:close/>
                <a:moveTo>
                  <a:pt x="23" y="243"/>
                </a:moveTo>
                <a:cubicBezTo>
                  <a:pt x="24" y="243"/>
                  <a:pt x="25" y="241"/>
                  <a:pt x="26" y="240"/>
                </a:cubicBezTo>
                <a:cubicBezTo>
                  <a:pt x="25" y="240"/>
                  <a:pt x="25" y="240"/>
                  <a:pt x="25" y="240"/>
                </a:cubicBezTo>
                <a:cubicBezTo>
                  <a:pt x="24" y="241"/>
                  <a:pt x="24" y="242"/>
                  <a:pt x="23" y="243"/>
                </a:cubicBezTo>
                <a:close/>
                <a:moveTo>
                  <a:pt x="17" y="238"/>
                </a:moveTo>
                <a:cubicBezTo>
                  <a:pt x="17" y="237"/>
                  <a:pt x="18" y="237"/>
                  <a:pt x="18" y="236"/>
                </a:cubicBezTo>
                <a:cubicBezTo>
                  <a:pt x="17" y="236"/>
                  <a:pt x="16" y="237"/>
                  <a:pt x="17" y="238"/>
                </a:cubicBezTo>
                <a:close/>
                <a:moveTo>
                  <a:pt x="35" y="251"/>
                </a:moveTo>
                <a:cubicBezTo>
                  <a:pt x="35" y="252"/>
                  <a:pt x="36" y="250"/>
                  <a:pt x="36" y="250"/>
                </a:cubicBezTo>
                <a:lnTo>
                  <a:pt x="35" y="251"/>
                </a:lnTo>
                <a:close/>
                <a:moveTo>
                  <a:pt x="38" y="255"/>
                </a:moveTo>
                <a:cubicBezTo>
                  <a:pt x="39" y="254"/>
                  <a:pt x="39" y="254"/>
                  <a:pt x="39" y="254"/>
                </a:cubicBezTo>
                <a:cubicBezTo>
                  <a:pt x="39" y="254"/>
                  <a:pt x="38" y="254"/>
                  <a:pt x="38" y="255"/>
                </a:cubicBezTo>
                <a:close/>
                <a:moveTo>
                  <a:pt x="12" y="236"/>
                </a:moveTo>
                <a:cubicBezTo>
                  <a:pt x="12" y="236"/>
                  <a:pt x="12" y="237"/>
                  <a:pt x="12" y="237"/>
                </a:cubicBezTo>
                <a:cubicBezTo>
                  <a:pt x="13" y="236"/>
                  <a:pt x="13" y="236"/>
                  <a:pt x="13" y="236"/>
                </a:cubicBezTo>
                <a:cubicBezTo>
                  <a:pt x="13" y="236"/>
                  <a:pt x="12" y="236"/>
                  <a:pt x="12" y="236"/>
                </a:cubicBezTo>
                <a:close/>
                <a:moveTo>
                  <a:pt x="38" y="253"/>
                </a:moveTo>
                <a:cubicBezTo>
                  <a:pt x="36" y="252"/>
                  <a:pt x="36" y="252"/>
                  <a:pt x="36" y="252"/>
                </a:cubicBezTo>
                <a:cubicBezTo>
                  <a:pt x="36" y="253"/>
                  <a:pt x="37" y="254"/>
                  <a:pt x="38" y="253"/>
                </a:cubicBezTo>
                <a:close/>
                <a:moveTo>
                  <a:pt x="12" y="239"/>
                </a:moveTo>
                <a:cubicBezTo>
                  <a:pt x="13" y="238"/>
                  <a:pt x="13" y="238"/>
                  <a:pt x="13" y="238"/>
                </a:cubicBezTo>
                <a:cubicBezTo>
                  <a:pt x="13" y="238"/>
                  <a:pt x="13" y="239"/>
                  <a:pt x="13" y="238"/>
                </a:cubicBezTo>
                <a:cubicBezTo>
                  <a:pt x="12" y="238"/>
                  <a:pt x="14" y="237"/>
                  <a:pt x="13" y="237"/>
                </a:cubicBezTo>
                <a:cubicBezTo>
                  <a:pt x="12" y="237"/>
                  <a:pt x="12" y="238"/>
                  <a:pt x="12" y="239"/>
                </a:cubicBezTo>
                <a:close/>
                <a:moveTo>
                  <a:pt x="35" y="256"/>
                </a:moveTo>
                <a:cubicBezTo>
                  <a:pt x="35" y="256"/>
                  <a:pt x="36" y="257"/>
                  <a:pt x="36" y="257"/>
                </a:cubicBezTo>
                <a:cubicBezTo>
                  <a:pt x="36" y="256"/>
                  <a:pt x="35" y="256"/>
                  <a:pt x="35" y="256"/>
                </a:cubicBezTo>
                <a:close/>
                <a:moveTo>
                  <a:pt x="27" y="255"/>
                </a:moveTo>
                <a:cubicBezTo>
                  <a:pt x="27" y="255"/>
                  <a:pt x="28" y="254"/>
                  <a:pt x="28" y="254"/>
                </a:cubicBezTo>
                <a:cubicBezTo>
                  <a:pt x="27" y="254"/>
                  <a:pt x="27" y="254"/>
                  <a:pt x="27" y="255"/>
                </a:cubicBezTo>
                <a:close/>
                <a:moveTo>
                  <a:pt x="8" y="244"/>
                </a:moveTo>
                <a:cubicBezTo>
                  <a:pt x="7" y="244"/>
                  <a:pt x="7" y="244"/>
                  <a:pt x="7" y="244"/>
                </a:cubicBezTo>
                <a:cubicBezTo>
                  <a:pt x="8" y="245"/>
                  <a:pt x="8" y="243"/>
                  <a:pt x="7" y="243"/>
                </a:cubicBezTo>
                <a:cubicBezTo>
                  <a:pt x="7" y="243"/>
                  <a:pt x="7" y="243"/>
                  <a:pt x="8" y="244"/>
                </a:cubicBezTo>
                <a:close/>
                <a:moveTo>
                  <a:pt x="6" y="247"/>
                </a:moveTo>
                <a:cubicBezTo>
                  <a:pt x="7" y="248"/>
                  <a:pt x="9" y="244"/>
                  <a:pt x="8" y="244"/>
                </a:cubicBezTo>
                <a:cubicBezTo>
                  <a:pt x="7" y="245"/>
                  <a:pt x="7" y="246"/>
                  <a:pt x="6" y="247"/>
                </a:cubicBezTo>
                <a:close/>
                <a:moveTo>
                  <a:pt x="11" y="248"/>
                </a:moveTo>
                <a:cubicBezTo>
                  <a:pt x="12" y="248"/>
                  <a:pt x="12" y="247"/>
                  <a:pt x="11" y="247"/>
                </a:cubicBezTo>
                <a:cubicBezTo>
                  <a:pt x="11" y="247"/>
                  <a:pt x="11" y="248"/>
                  <a:pt x="11" y="248"/>
                </a:cubicBezTo>
                <a:close/>
                <a:moveTo>
                  <a:pt x="32" y="264"/>
                </a:moveTo>
                <a:cubicBezTo>
                  <a:pt x="33" y="264"/>
                  <a:pt x="33" y="264"/>
                  <a:pt x="33" y="263"/>
                </a:cubicBezTo>
                <a:cubicBezTo>
                  <a:pt x="32" y="263"/>
                  <a:pt x="32" y="263"/>
                  <a:pt x="32" y="264"/>
                </a:cubicBezTo>
                <a:close/>
                <a:moveTo>
                  <a:pt x="10" y="250"/>
                </a:moveTo>
                <a:cubicBezTo>
                  <a:pt x="10" y="250"/>
                  <a:pt x="11" y="249"/>
                  <a:pt x="11" y="249"/>
                </a:cubicBezTo>
                <a:cubicBezTo>
                  <a:pt x="10" y="248"/>
                  <a:pt x="10" y="248"/>
                  <a:pt x="10" y="248"/>
                </a:cubicBezTo>
                <a:cubicBezTo>
                  <a:pt x="10" y="249"/>
                  <a:pt x="9" y="249"/>
                  <a:pt x="10" y="250"/>
                </a:cubicBezTo>
                <a:close/>
                <a:moveTo>
                  <a:pt x="7" y="252"/>
                </a:moveTo>
                <a:cubicBezTo>
                  <a:pt x="7" y="251"/>
                  <a:pt x="9" y="249"/>
                  <a:pt x="8" y="248"/>
                </a:cubicBezTo>
                <a:cubicBezTo>
                  <a:pt x="8" y="249"/>
                  <a:pt x="6" y="251"/>
                  <a:pt x="7" y="252"/>
                </a:cubicBezTo>
                <a:close/>
                <a:moveTo>
                  <a:pt x="3" y="247"/>
                </a:moveTo>
                <a:cubicBezTo>
                  <a:pt x="3" y="246"/>
                  <a:pt x="4" y="246"/>
                  <a:pt x="4" y="246"/>
                </a:cubicBezTo>
                <a:cubicBezTo>
                  <a:pt x="3" y="246"/>
                  <a:pt x="2" y="246"/>
                  <a:pt x="3" y="247"/>
                </a:cubicBezTo>
                <a:close/>
                <a:moveTo>
                  <a:pt x="0" y="255"/>
                </a:moveTo>
                <a:cubicBezTo>
                  <a:pt x="1" y="253"/>
                  <a:pt x="3" y="253"/>
                  <a:pt x="2" y="251"/>
                </a:cubicBezTo>
                <a:cubicBezTo>
                  <a:pt x="2" y="253"/>
                  <a:pt x="0" y="254"/>
                  <a:pt x="0" y="255"/>
                </a:cubicBezTo>
                <a:close/>
                <a:moveTo>
                  <a:pt x="30" y="271"/>
                </a:moveTo>
                <a:cubicBezTo>
                  <a:pt x="30" y="271"/>
                  <a:pt x="31" y="271"/>
                  <a:pt x="31" y="271"/>
                </a:cubicBezTo>
                <a:cubicBezTo>
                  <a:pt x="31" y="271"/>
                  <a:pt x="30" y="270"/>
                  <a:pt x="30" y="271"/>
                </a:cubicBezTo>
                <a:close/>
                <a:moveTo>
                  <a:pt x="34" y="274"/>
                </a:moveTo>
                <a:cubicBezTo>
                  <a:pt x="35" y="275"/>
                  <a:pt x="34" y="275"/>
                  <a:pt x="35" y="275"/>
                </a:cubicBezTo>
                <a:cubicBezTo>
                  <a:pt x="36" y="275"/>
                  <a:pt x="35" y="275"/>
                  <a:pt x="35" y="274"/>
                </a:cubicBezTo>
                <a:cubicBezTo>
                  <a:pt x="35" y="274"/>
                  <a:pt x="35" y="274"/>
                  <a:pt x="34" y="274"/>
                </a:cubicBezTo>
                <a:close/>
                <a:moveTo>
                  <a:pt x="3" y="254"/>
                </a:moveTo>
                <a:cubicBezTo>
                  <a:pt x="2" y="254"/>
                  <a:pt x="2" y="254"/>
                  <a:pt x="2" y="253"/>
                </a:cubicBezTo>
                <a:cubicBezTo>
                  <a:pt x="2" y="254"/>
                  <a:pt x="2" y="254"/>
                  <a:pt x="2" y="254"/>
                </a:cubicBezTo>
                <a:cubicBezTo>
                  <a:pt x="2" y="254"/>
                  <a:pt x="4" y="254"/>
                  <a:pt x="3" y="253"/>
                </a:cubicBezTo>
                <a:lnTo>
                  <a:pt x="3" y="254"/>
                </a:lnTo>
                <a:close/>
                <a:moveTo>
                  <a:pt x="27" y="271"/>
                </a:moveTo>
                <a:cubicBezTo>
                  <a:pt x="27" y="271"/>
                  <a:pt x="27" y="272"/>
                  <a:pt x="28" y="271"/>
                </a:cubicBezTo>
                <a:cubicBezTo>
                  <a:pt x="28" y="271"/>
                  <a:pt x="27" y="270"/>
                  <a:pt x="27" y="271"/>
                </a:cubicBezTo>
                <a:close/>
                <a:moveTo>
                  <a:pt x="31" y="278"/>
                </a:moveTo>
                <a:cubicBezTo>
                  <a:pt x="31" y="277"/>
                  <a:pt x="30" y="277"/>
                  <a:pt x="30" y="276"/>
                </a:cubicBezTo>
                <a:cubicBezTo>
                  <a:pt x="30" y="277"/>
                  <a:pt x="31" y="277"/>
                  <a:pt x="31" y="278"/>
                </a:cubicBezTo>
                <a:close/>
                <a:moveTo>
                  <a:pt x="31" y="281"/>
                </a:moveTo>
                <a:cubicBezTo>
                  <a:pt x="32" y="281"/>
                  <a:pt x="32" y="281"/>
                  <a:pt x="32" y="281"/>
                </a:cubicBezTo>
                <a:cubicBezTo>
                  <a:pt x="32" y="280"/>
                  <a:pt x="32" y="280"/>
                  <a:pt x="33" y="280"/>
                </a:cubicBezTo>
                <a:cubicBezTo>
                  <a:pt x="33" y="280"/>
                  <a:pt x="33" y="279"/>
                  <a:pt x="33" y="279"/>
                </a:cubicBezTo>
                <a:cubicBezTo>
                  <a:pt x="32" y="280"/>
                  <a:pt x="32" y="281"/>
                  <a:pt x="31" y="281"/>
                </a:cubicBezTo>
                <a:close/>
                <a:moveTo>
                  <a:pt x="782" y="255"/>
                </a:moveTo>
                <a:cubicBezTo>
                  <a:pt x="781" y="255"/>
                  <a:pt x="779" y="253"/>
                  <a:pt x="779" y="256"/>
                </a:cubicBezTo>
                <a:cubicBezTo>
                  <a:pt x="781" y="259"/>
                  <a:pt x="782" y="261"/>
                  <a:pt x="783" y="263"/>
                </a:cubicBezTo>
                <a:cubicBezTo>
                  <a:pt x="781" y="263"/>
                  <a:pt x="777" y="259"/>
                  <a:pt x="774" y="258"/>
                </a:cubicBezTo>
                <a:cubicBezTo>
                  <a:pt x="775" y="259"/>
                  <a:pt x="777" y="263"/>
                  <a:pt x="778" y="264"/>
                </a:cubicBezTo>
                <a:cubicBezTo>
                  <a:pt x="779" y="267"/>
                  <a:pt x="779" y="268"/>
                  <a:pt x="780" y="271"/>
                </a:cubicBezTo>
                <a:cubicBezTo>
                  <a:pt x="779" y="271"/>
                  <a:pt x="779" y="271"/>
                  <a:pt x="779" y="272"/>
                </a:cubicBezTo>
                <a:cubicBezTo>
                  <a:pt x="776" y="269"/>
                  <a:pt x="775" y="267"/>
                  <a:pt x="772" y="264"/>
                </a:cubicBezTo>
                <a:cubicBezTo>
                  <a:pt x="771" y="262"/>
                  <a:pt x="772" y="262"/>
                  <a:pt x="771" y="260"/>
                </a:cubicBezTo>
                <a:cubicBezTo>
                  <a:pt x="770" y="259"/>
                  <a:pt x="767" y="254"/>
                  <a:pt x="766" y="252"/>
                </a:cubicBezTo>
                <a:cubicBezTo>
                  <a:pt x="766" y="254"/>
                  <a:pt x="763" y="249"/>
                  <a:pt x="762" y="246"/>
                </a:cubicBezTo>
                <a:cubicBezTo>
                  <a:pt x="763" y="250"/>
                  <a:pt x="761" y="249"/>
                  <a:pt x="764" y="255"/>
                </a:cubicBezTo>
                <a:cubicBezTo>
                  <a:pt x="763" y="252"/>
                  <a:pt x="764" y="254"/>
                  <a:pt x="765" y="256"/>
                </a:cubicBezTo>
                <a:cubicBezTo>
                  <a:pt x="765" y="257"/>
                  <a:pt x="765" y="255"/>
                  <a:pt x="765" y="255"/>
                </a:cubicBezTo>
                <a:cubicBezTo>
                  <a:pt x="766" y="256"/>
                  <a:pt x="766" y="257"/>
                  <a:pt x="766" y="258"/>
                </a:cubicBezTo>
                <a:cubicBezTo>
                  <a:pt x="767" y="259"/>
                  <a:pt x="768" y="260"/>
                  <a:pt x="770" y="260"/>
                </a:cubicBezTo>
                <a:cubicBezTo>
                  <a:pt x="770" y="262"/>
                  <a:pt x="771" y="264"/>
                  <a:pt x="772" y="267"/>
                </a:cubicBezTo>
                <a:cubicBezTo>
                  <a:pt x="771" y="267"/>
                  <a:pt x="768" y="261"/>
                  <a:pt x="769" y="264"/>
                </a:cubicBezTo>
                <a:cubicBezTo>
                  <a:pt x="768" y="262"/>
                  <a:pt x="766" y="259"/>
                  <a:pt x="766" y="260"/>
                </a:cubicBezTo>
                <a:cubicBezTo>
                  <a:pt x="766" y="259"/>
                  <a:pt x="764" y="256"/>
                  <a:pt x="764" y="255"/>
                </a:cubicBezTo>
                <a:cubicBezTo>
                  <a:pt x="763" y="254"/>
                  <a:pt x="762" y="254"/>
                  <a:pt x="761" y="253"/>
                </a:cubicBezTo>
                <a:cubicBezTo>
                  <a:pt x="761" y="252"/>
                  <a:pt x="762" y="253"/>
                  <a:pt x="762" y="252"/>
                </a:cubicBezTo>
                <a:cubicBezTo>
                  <a:pt x="762" y="251"/>
                  <a:pt x="761" y="249"/>
                  <a:pt x="761" y="249"/>
                </a:cubicBezTo>
                <a:cubicBezTo>
                  <a:pt x="757" y="243"/>
                  <a:pt x="757" y="246"/>
                  <a:pt x="752" y="241"/>
                </a:cubicBezTo>
                <a:cubicBezTo>
                  <a:pt x="752" y="241"/>
                  <a:pt x="755" y="244"/>
                  <a:pt x="755" y="245"/>
                </a:cubicBezTo>
                <a:cubicBezTo>
                  <a:pt x="755" y="246"/>
                  <a:pt x="755" y="245"/>
                  <a:pt x="755" y="244"/>
                </a:cubicBezTo>
                <a:cubicBezTo>
                  <a:pt x="755" y="244"/>
                  <a:pt x="755" y="246"/>
                  <a:pt x="756" y="246"/>
                </a:cubicBezTo>
                <a:cubicBezTo>
                  <a:pt x="757" y="248"/>
                  <a:pt x="756" y="247"/>
                  <a:pt x="757" y="249"/>
                </a:cubicBezTo>
                <a:cubicBezTo>
                  <a:pt x="755" y="246"/>
                  <a:pt x="755" y="248"/>
                  <a:pt x="753" y="248"/>
                </a:cubicBezTo>
                <a:cubicBezTo>
                  <a:pt x="752" y="245"/>
                  <a:pt x="751" y="244"/>
                  <a:pt x="750" y="245"/>
                </a:cubicBezTo>
                <a:cubicBezTo>
                  <a:pt x="748" y="242"/>
                  <a:pt x="747" y="243"/>
                  <a:pt x="745" y="239"/>
                </a:cubicBezTo>
                <a:cubicBezTo>
                  <a:pt x="744" y="239"/>
                  <a:pt x="744" y="239"/>
                  <a:pt x="744" y="239"/>
                </a:cubicBezTo>
                <a:cubicBezTo>
                  <a:pt x="743" y="237"/>
                  <a:pt x="741" y="236"/>
                  <a:pt x="739" y="233"/>
                </a:cubicBezTo>
                <a:cubicBezTo>
                  <a:pt x="739" y="232"/>
                  <a:pt x="739" y="231"/>
                  <a:pt x="740" y="231"/>
                </a:cubicBezTo>
                <a:cubicBezTo>
                  <a:pt x="741" y="233"/>
                  <a:pt x="741" y="234"/>
                  <a:pt x="742" y="234"/>
                </a:cubicBezTo>
                <a:cubicBezTo>
                  <a:pt x="742" y="234"/>
                  <a:pt x="741" y="231"/>
                  <a:pt x="743" y="234"/>
                </a:cubicBezTo>
                <a:cubicBezTo>
                  <a:pt x="743" y="233"/>
                  <a:pt x="742" y="232"/>
                  <a:pt x="741" y="231"/>
                </a:cubicBezTo>
                <a:cubicBezTo>
                  <a:pt x="740" y="230"/>
                  <a:pt x="741" y="231"/>
                  <a:pt x="740" y="231"/>
                </a:cubicBezTo>
                <a:cubicBezTo>
                  <a:pt x="739" y="227"/>
                  <a:pt x="737" y="229"/>
                  <a:pt x="736" y="226"/>
                </a:cubicBezTo>
                <a:cubicBezTo>
                  <a:pt x="736" y="227"/>
                  <a:pt x="735" y="226"/>
                  <a:pt x="733" y="224"/>
                </a:cubicBezTo>
                <a:cubicBezTo>
                  <a:pt x="734" y="226"/>
                  <a:pt x="737" y="229"/>
                  <a:pt x="738" y="231"/>
                </a:cubicBezTo>
                <a:cubicBezTo>
                  <a:pt x="735" y="229"/>
                  <a:pt x="728" y="217"/>
                  <a:pt x="726" y="218"/>
                </a:cubicBezTo>
                <a:cubicBezTo>
                  <a:pt x="724" y="215"/>
                  <a:pt x="723" y="213"/>
                  <a:pt x="721" y="210"/>
                </a:cubicBezTo>
                <a:cubicBezTo>
                  <a:pt x="715" y="205"/>
                  <a:pt x="707" y="195"/>
                  <a:pt x="698" y="186"/>
                </a:cubicBezTo>
                <a:cubicBezTo>
                  <a:pt x="698" y="186"/>
                  <a:pt x="701" y="188"/>
                  <a:pt x="700" y="188"/>
                </a:cubicBezTo>
                <a:cubicBezTo>
                  <a:pt x="696" y="184"/>
                  <a:pt x="693" y="182"/>
                  <a:pt x="688" y="177"/>
                </a:cubicBezTo>
                <a:cubicBezTo>
                  <a:pt x="689" y="178"/>
                  <a:pt x="690" y="178"/>
                  <a:pt x="690" y="177"/>
                </a:cubicBezTo>
                <a:cubicBezTo>
                  <a:pt x="689" y="176"/>
                  <a:pt x="689" y="176"/>
                  <a:pt x="689" y="176"/>
                </a:cubicBezTo>
                <a:cubicBezTo>
                  <a:pt x="687" y="174"/>
                  <a:pt x="689" y="177"/>
                  <a:pt x="688" y="177"/>
                </a:cubicBezTo>
                <a:cubicBezTo>
                  <a:pt x="686" y="175"/>
                  <a:pt x="687" y="175"/>
                  <a:pt x="686" y="174"/>
                </a:cubicBezTo>
                <a:cubicBezTo>
                  <a:pt x="684" y="172"/>
                  <a:pt x="686" y="174"/>
                  <a:pt x="684" y="173"/>
                </a:cubicBezTo>
                <a:cubicBezTo>
                  <a:pt x="683" y="172"/>
                  <a:pt x="682" y="169"/>
                  <a:pt x="681" y="170"/>
                </a:cubicBezTo>
                <a:cubicBezTo>
                  <a:pt x="680" y="169"/>
                  <a:pt x="681" y="169"/>
                  <a:pt x="681" y="169"/>
                </a:cubicBezTo>
                <a:cubicBezTo>
                  <a:pt x="680" y="168"/>
                  <a:pt x="679" y="168"/>
                  <a:pt x="678" y="168"/>
                </a:cubicBezTo>
                <a:cubicBezTo>
                  <a:pt x="676" y="165"/>
                  <a:pt x="672" y="163"/>
                  <a:pt x="672" y="161"/>
                </a:cubicBezTo>
                <a:cubicBezTo>
                  <a:pt x="670" y="160"/>
                  <a:pt x="662" y="154"/>
                  <a:pt x="657" y="149"/>
                </a:cubicBezTo>
                <a:cubicBezTo>
                  <a:pt x="660" y="152"/>
                  <a:pt x="654" y="146"/>
                  <a:pt x="654" y="146"/>
                </a:cubicBezTo>
                <a:cubicBezTo>
                  <a:pt x="653" y="145"/>
                  <a:pt x="653" y="145"/>
                  <a:pt x="652" y="145"/>
                </a:cubicBezTo>
                <a:cubicBezTo>
                  <a:pt x="648" y="142"/>
                  <a:pt x="644" y="139"/>
                  <a:pt x="645" y="138"/>
                </a:cubicBezTo>
                <a:cubicBezTo>
                  <a:pt x="641" y="135"/>
                  <a:pt x="641" y="135"/>
                  <a:pt x="641" y="135"/>
                </a:cubicBezTo>
                <a:cubicBezTo>
                  <a:pt x="642" y="137"/>
                  <a:pt x="641" y="136"/>
                  <a:pt x="640" y="136"/>
                </a:cubicBezTo>
                <a:cubicBezTo>
                  <a:pt x="637" y="133"/>
                  <a:pt x="636" y="133"/>
                  <a:pt x="633" y="130"/>
                </a:cubicBezTo>
                <a:cubicBezTo>
                  <a:pt x="633" y="130"/>
                  <a:pt x="632" y="129"/>
                  <a:pt x="633" y="129"/>
                </a:cubicBezTo>
                <a:cubicBezTo>
                  <a:pt x="629" y="126"/>
                  <a:pt x="631" y="129"/>
                  <a:pt x="629" y="128"/>
                </a:cubicBezTo>
                <a:cubicBezTo>
                  <a:pt x="628" y="126"/>
                  <a:pt x="625" y="124"/>
                  <a:pt x="622" y="123"/>
                </a:cubicBezTo>
                <a:cubicBezTo>
                  <a:pt x="626" y="124"/>
                  <a:pt x="620" y="120"/>
                  <a:pt x="618" y="120"/>
                </a:cubicBezTo>
                <a:cubicBezTo>
                  <a:pt x="618" y="120"/>
                  <a:pt x="620" y="122"/>
                  <a:pt x="621" y="122"/>
                </a:cubicBezTo>
                <a:cubicBezTo>
                  <a:pt x="623" y="124"/>
                  <a:pt x="615" y="119"/>
                  <a:pt x="617" y="119"/>
                </a:cubicBezTo>
                <a:cubicBezTo>
                  <a:pt x="614" y="117"/>
                  <a:pt x="614" y="117"/>
                  <a:pt x="614" y="117"/>
                </a:cubicBezTo>
                <a:cubicBezTo>
                  <a:pt x="613" y="116"/>
                  <a:pt x="614" y="118"/>
                  <a:pt x="611" y="116"/>
                </a:cubicBezTo>
                <a:cubicBezTo>
                  <a:pt x="611" y="116"/>
                  <a:pt x="613" y="116"/>
                  <a:pt x="612" y="115"/>
                </a:cubicBezTo>
                <a:cubicBezTo>
                  <a:pt x="610" y="114"/>
                  <a:pt x="612" y="116"/>
                  <a:pt x="610" y="115"/>
                </a:cubicBezTo>
                <a:cubicBezTo>
                  <a:pt x="607" y="112"/>
                  <a:pt x="602" y="111"/>
                  <a:pt x="596" y="106"/>
                </a:cubicBezTo>
                <a:cubicBezTo>
                  <a:pt x="596" y="106"/>
                  <a:pt x="595" y="106"/>
                  <a:pt x="595" y="105"/>
                </a:cubicBezTo>
                <a:cubicBezTo>
                  <a:pt x="594" y="105"/>
                  <a:pt x="594" y="105"/>
                  <a:pt x="594" y="106"/>
                </a:cubicBezTo>
                <a:cubicBezTo>
                  <a:pt x="587" y="101"/>
                  <a:pt x="583" y="99"/>
                  <a:pt x="576" y="95"/>
                </a:cubicBezTo>
                <a:cubicBezTo>
                  <a:pt x="573" y="94"/>
                  <a:pt x="576" y="96"/>
                  <a:pt x="575" y="96"/>
                </a:cubicBezTo>
                <a:cubicBezTo>
                  <a:pt x="575" y="95"/>
                  <a:pt x="571" y="94"/>
                  <a:pt x="571" y="94"/>
                </a:cubicBezTo>
                <a:cubicBezTo>
                  <a:pt x="568" y="92"/>
                  <a:pt x="566" y="90"/>
                  <a:pt x="562" y="88"/>
                </a:cubicBezTo>
                <a:cubicBezTo>
                  <a:pt x="555" y="85"/>
                  <a:pt x="548" y="82"/>
                  <a:pt x="540" y="79"/>
                </a:cubicBezTo>
                <a:cubicBezTo>
                  <a:pt x="540" y="78"/>
                  <a:pt x="540" y="78"/>
                  <a:pt x="540" y="78"/>
                </a:cubicBezTo>
                <a:cubicBezTo>
                  <a:pt x="537" y="77"/>
                  <a:pt x="535" y="76"/>
                  <a:pt x="533" y="75"/>
                </a:cubicBezTo>
                <a:cubicBezTo>
                  <a:pt x="530" y="74"/>
                  <a:pt x="529" y="74"/>
                  <a:pt x="526" y="73"/>
                </a:cubicBezTo>
                <a:cubicBezTo>
                  <a:pt x="526" y="72"/>
                  <a:pt x="526" y="72"/>
                  <a:pt x="526" y="72"/>
                </a:cubicBezTo>
                <a:cubicBezTo>
                  <a:pt x="521" y="71"/>
                  <a:pt x="517" y="70"/>
                  <a:pt x="514" y="68"/>
                </a:cubicBezTo>
                <a:cubicBezTo>
                  <a:pt x="510" y="68"/>
                  <a:pt x="504" y="65"/>
                  <a:pt x="502" y="64"/>
                </a:cubicBezTo>
                <a:cubicBezTo>
                  <a:pt x="500" y="63"/>
                  <a:pt x="502" y="65"/>
                  <a:pt x="502" y="65"/>
                </a:cubicBezTo>
                <a:cubicBezTo>
                  <a:pt x="497" y="64"/>
                  <a:pt x="493" y="62"/>
                  <a:pt x="488" y="60"/>
                </a:cubicBezTo>
                <a:cubicBezTo>
                  <a:pt x="485" y="60"/>
                  <a:pt x="481" y="60"/>
                  <a:pt x="480" y="59"/>
                </a:cubicBezTo>
                <a:cubicBezTo>
                  <a:pt x="483" y="59"/>
                  <a:pt x="485" y="60"/>
                  <a:pt x="484" y="59"/>
                </a:cubicBezTo>
                <a:cubicBezTo>
                  <a:pt x="482" y="58"/>
                  <a:pt x="480" y="59"/>
                  <a:pt x="480" y="58"/>
                </a:cubicBezTo>
                <a:cubicBezTo>
                  <a:pt x="479" y="58"/>
                  <a:pt x="479" y="58"/>
                  <a:pt x="479" y="59"/>
                </a:cubicBezTo>
                <a:cubicBezTo>
                  <a:pt x="474" y="58"/>
                  <a:pt x="470" y="57"/>
                  <a:pt x="468" y="56"/>
                </a:cubicBezTo>
                <a:cubicBezTo>
                  <a:pt x="466" y="56"/>
                  <a:pt x="469" y="57"/>
                  <a:pt x="464" y="56"/>
                </a:cubicBezTo>
                <a:cubicBezTo>
                  <a:pt x="465" y="55"/>
                  <a:pt x="461" y="54"/>
                  <a:pt x="459" y="54"/>
                </a:cubicBezTo>
                <a:cubicBezTo>
                  <a:pt x="459" y="54"/>
                  <a:pt x="459" y="54"/>
                  <a:pt x="458" y="54"/>
                </a:cubicBezTo>
                <a:cubicBezTo>
                  <a:pt x="458" y="54"/>
                  <a:pt x="459" y="54"/>
                  <a:pt x="461" y="54"/>
                </a:cubicBezTo>
                <a:cubicBezTo>
                  <a:pt x="461" y="53"/>
                  <a:pt x="460" y="53"/>
                  <a:pt x="458" y="53"/>
                </a:cubicBezTo>
                <a:cubicBezTo>
                  <a:pt x="457" y="53"/>
                  <a:pt x="456" y="53"/>
                  <a:pt x="456" y="54"/>
                </a:cubicBezTo>
                <a:cubicBezTo>
                  <a:pt x="453" y="53"/>
                  <a:pt x="452" y="52"/>
                  <a:pt x="450" y="52"/>
                </a:cubicBezTo>
                <a:cubicBezTo>
                  <a:pt x="448" y="51"/>
                  <a:pt x="451" y="52"/>
                  <a:pt x="450" y="52"/>
                </a:cubicBezTo>
                <a:cubicBezTo>
                  <a:pt x="442" y="51"/>
                  <a:pt x="434" y="51"/>
                  <a:pt x="428" y="49"/>
                </a:cubicBezTo>
                <a:cubicBezTo>
                  <a:pt x="426" y="49"/>
                  <a:pt x="429" y="50"/>
                  <a:pt x="427" y="50"/>
                </a:cubicBezTo>
                <a:cubicBezTo>
                  <a:pt x="424" y="50"/>
                  <a:pt x="424" y="49"/>
                  <a:pt x="426" y="49"/>
                </a:cubicBezTo>
                <a:cubicBezTo>
                  <a:pt x="426" y="48"/>
                  <a:pt x="425" y="49"/>
                  <a:pt x="423" y="48"/>
                </a:cubicBezTo>
                <a:cubicBezTo>
                  <a:pt x="423" y="49"/>
                  <a:pt x="423" y="49"/>
                  <a:pt x="423" y="49"/>
                </a:cubicBezTo>
                <a:cubicBezTo>
                  <a:pt x="416" y="48"/>
                  <a:pt x="410" y="48"/>
                  <a:pt x="402" y="48"/>
                </a:cubicBezTo>
                <a:cubicBezTo>
                  <a:pt x="404" y="47"/>
                  <a:pt x="401" y="47"/>
                  <a:pt x="397" y="47"/>
                </a:cubicBezTo>
                <a:cubicBezTo>
                  <a:pt x="397" y="46"/>
                  <a:pt x="397" y="46"/>
                  <a:pt x="397" y="46"/>
                </a:cubicBezTo>
                <a:cubicBezTo>
                  <a:pt x="394" y="47"/>
                  <a:pt x="393" y="46"/>
                  <a:pt x="391" y="46"/>
                </a:cubicBezTo>
                <a:cubicBezTo>
                  <a:pt x="389" y="46"/>
                  <a:pt x="395" y="47"/>
                  <a:pt x="393" y="48"/>
                </a:cubicBezTo>
                <a:cubicBezTo>
                  <a:pt x="390" y="47"/>
                  <a:pt x="390" y="47"/>
                  <a:pt x="388" y="47"/>
                </a:cubicBezTo>
                <a:cubicBezTo>
                  <a:pt x="386" y="47"/>
                  <a:pt x="388" y="47"/>
                  <a:pt x="388" y="48"/>
                </a:cubicBezTo>
                <a:cubicBezTo>
                  <a:pt x="385" y="48"/>
                  <a:pt x="385" y="47"/>
                  <a:pt x="382" y="48"/>
                </a:cubicBezTo>
                <a:cubicBezTo>
                  <a:pt x="382" y="47"/>
                  <a:pt x="383" y="47"/>
                  <a:pt x="384" y="47"/>
                </a:cubicBezTo>
                <a:cubicBezTo>
                  <a:pt x="383" y="47"/>
                  <a:pt x="380" y="48"/>
                  <a:pt x="380" y="47"/>
                </a:cubicBezTo>
                <a:cubicBezTo>
                  <a:pt x="379" y="47"/>
                  <a:pt x="380" y="48"/>
                  <a:pt x="377" y="48"/>
                </a:cubicBezTo>
                <a:cubicBezTo>
                  <a:pt x="376" y="47"/>
                  <a:pt x="377" y="47"/>
                  <a:pt x="376" y="47"/>
                </a:cubicBezTo>
                <a:cubicBezTo>
                  <a:pt x="375" y="47"/>
                  <a:pt x="371" y="48"/>
                  <a:pt x="375" y="48"/>
                </a:cubicBezTo>
                <a:cubicBezTo>
                  <a:pt x="374" y="48"/>
                  <a:pt x="373" y="49"/>
                  <a:pt x="371" y="49"/>
                </a:cubicBezTo>
                <a:cubicBezTo>
                  <a:pt x="372" y="48"/>
                  <a:pt x="370" y="48"/>
                  <a:pt x="371" y="47"/>
                </a:cubicBezTo>
                <a:cubicBezTo>
                  <a:pt x="370" y="47"/>
                  <a:pt x="367" y="48"/>
                  <a:pt x="368" y="47"/>
                </a:cubicBezTo>
                <a:cubicBezTo>
                  <a:pt x="365" y="48"/>
                  <a:pt x="363" y="48"/>
                  <a:pt x="361" y="48"/>
                </a:cubicBezTo>
                <a:cubicBezTo>
                  <a:pt x="361" y="47"/>
                  <a:pt x="362" y="47"/>
                  <a:pt x="363" y="47"/>
                </a:cubicBezTo>
                <a:cubicBezTo>
                  <a:pt x="363" y="47"/>
                  <a:pt x="361" y="47"/>
                  <a:pt x="359" y="47"/>
                </a:cubicBezTo>
                <a:cubicBezTo>
                  <a:pt x="358" y="48"/>
                  <a:pt x="355" y="48"/>
                  <a:pt x="351" y="48"/>
                </a:cubicBezTo>
                <a:cubicBezTo>
                  <a:pt x="351" y="49"/>
                  <a:pt x="354" y="48"/>
                  <a:pt x="354" y="49"/>
                </a:cubicBezTo>
                <a:cubicBezTo>
                  <a:pt x="350" y="50"/>
                  <a:pt x="351" y="49"/>
                  <a:pt x="348" y="49"/>
                </a:cubicBezTo>
                <a:cubicBezTo>
                  <a:pt x="350" y="50"/>
                  <a:pt x="344" y="50"/>
                  <a:pt x="342" y="50"/>
                </a:cubicBezTo>
                <a:cubicBezTo>
                  <a:pt x="340" y="50"/>
                  <a:pt x="343" y="50"/>
                  <a:pt x="341" y="51"/>
                </a:cubicBezTo>
                <a:cubicBezTo>
                  <a:pt x="336" y="52"/>
                  <a:pt x="334" y="52"/>
                  <a:pt x="332" y="51"/>
                </a:cubicBezTo>
                <a:cubicBezTo>
                  <a:pt x="334" y="50"/>
                  <a:pt x="335" y="51"/>
                  <a:pt x="335" y="51"/>
                </a:cubicBezTo>
                <a:cubicBezTo>
                  <a:pt x="336" y="51"/>
                  <a:pt x="336" y="51"/>
                  <a:pt x="336" y="51"/>
                </a:cubicBezTo>
                <a:cubicBezTo>
                  <a:pt x="336" y="50"/>
                  <a:pt x="334" y="51"/>
                  <a:pt x="335" y="50"/>
                </a:cubicBezTo>
                <a:cubicBezTo>
                  <a:pt x="331" y="51"/>
                  <a:pt x="331" y="51"/>
                  <a:pt x="331" y="52"/>
                </a:cubicBezTo>
                <a:cubicBezTo>
                  <a:pt x="330" y="51"/>
                  <a:pt x="326" y="51"/>
                  <a:pt x="326" y="52"/>
                </a:cubicBezTo>
                <a:cubicBezTo>
                  <a:pt x="323" y="53"/>
                  <a:pt x="325" y="52"/>
                  <a:pt x="326" y="51"/>
                </a:cubicBezTo>
                <a:cubicBezTo>
                  <a:pt x="326" y="51"/>
                  <a:pt x="322" y="52"/>
                  <a:pt x="321" y="53"/>
                </a:cubicBezTo>
                <a:cubicBezTo>
                  <a:pt x="321" y="53"/>
                  <a:pt x="322" y="53"/>
                  <a:pt x="323" y="53"/>
                </a:cubicBezTo>
                <a:cubicBezTo>
                  <a:pt x="321" y="53"/>
                  <a:pt x="315" y="54"/>
                  <a:pt x="316" y="55"/>
                </a:cubicBezTo>
                <a:cubicBezTo>
                  <a:pt x="314" y="56"/>
                  <a:pt x="314" y="55"/>
                  <a:pt x="312" y="55"/>
                </a:cubicBezTo>
                <a:cubicBezTo>
                  <a:pt x="313" y="55"/>
                  <a:pt x="314" y="54"/>
                  <a:pt x="315" y="54"/>
                </a:cubicBezTo>
                <a:cubicBezTo>
                  <a:pt x="317" y="53"/>
                  <a:pt x="317" y="53"/>
                  <a:pt x="320" y="52"/>
                </a:cubicBezTo>
                <a:cubicBezTo>
                  <a:pt x="319" y="52"/>
                  <a:pt x="314" y="54"/>
                  <a:pt x="313" y="54"/>
                </a:cubicBezTo>
                <a:cubicBezTo>
                  <a:pt x="310" y="54"/>
                  <a:pt x="314" y="54"/>
                  <a:pt x="312" y="55"/>
                </a:cubicBezTo>
                <a:cubicBezTo>
                  <a:pt x="308" y="56"/>
                  <a:pt x="308" y="56"/>
                  <a:pt x="304" y="57"/>
                </a:cubicBezTo>
                <a:cubicBezTo>
                  <a:pt x="305" y="57"/>
                  <a:pt x="307" y="57"/>
                  <a:pt x="307" y="56"/>
                </a:cubicBezTo>
                <a:cubicBezTo>
                  <a:pt x="305" y="56"/>
                  <a:pt x="302" y="58"/>
                  <a:pt x="302" y="58"/>
                </a:cubicBezTo>
                <a:cubicBezTo>
                  <a:pt x="299" y="59"/>
                  <a:pt x="304" y="57"/>
                  <a:pt x="301" y="58"/>
                </a:cubicBezTo>
                <a:cubicBezTo>
                  <a:pt x="301" y="57"/>
                  <a:pt x="304" y="57"/>
                  <a:pt x="303" y="57"/>
                </a:cubicBezTo>
                <a:cubicBezTo>
                  <a:pt x="303" y="57"/>
                  <a:pt x="298" y="58"/>
                  <a:pt x="297" y="58"/>
                </a:cubicBezTo>
                <a:cubicBezTo>
                  <a:pt x="298" y="59"/>
                  <a:pt x="301" y="57"/>
                  <a:pt x="301" y="58"/>
                </a:cubicBezTo>
                <a:cubicBezTo>
                  <a:pt x="296" y="59"/>
                  <a:pt x="295" y="60"/>
                  <a:pt x="292" y="60"/>
                </a:cubicBezTo>
                <a:cubicBezTo>
                  <a:pt x="290" y="61"/>
                  <a:pt x="289" y="61"/>
                  <a:pt x="289" y="62"/>
                </a:cubicBezTo>
                <a:cubicBezTo>
                  <a:pt x="288" y="62"/>
                  <a:pt x="283" y="62"/>
                  <a:pt x="283" y="63"/>
                </a:cubicBezTo>
                <a:cubicBezTo>
                  <a:pt x="279" y="65"/>
                  <a:pt x="279" y="64"/>
                  <a:pt x="276" y="65"/>
                </a:cubicBezTo>
                <a:cubicBezTo>
                  <a:pt x="274" y="66"/>
                  <a:pt x="277" y="66"/>
                  <a:pt x="276" y="66"/>
                </a:cubicBezTo>
                <a:cubicBezTo>
                  <a:pt x="273" y="67"/>
                  <a:pt x="273" y="67"/>
                  <a:pt x="273" y="67"/>
                </a:cubicBezTo>
                <a:cubicBezTo>
                  <a:pt x="275" y="65"/>
                  <a:pt x="264" y="71"/>
                  <a:pt x="260" y="71"/>
                </a:cubicBezTo>
                <a:cubicBezTo>
                  <a:pt x="259" y="72"/>
                  <a:pt x="259" y="72"/>
                  <a:pt x="259" y="73"/>
                </a:cubicBezTo>
                <a:cubicBezTo>
                  <a:pt x="257" y="73"/>
                  <a:pt x="254" y="74"/>
                  <a:pt x="253" y="75"/>
                </a:cubicBezTo>
                <a:cubicBezTo>
                  <a:pt x="253" y="75"/>
                  <a:pt x="253" y="75"/>
                  <a:pt x="253" y="74"/>
                </a:cubicBezTo>
                <a:cubicBezTo>
                  <a:pt x="248" y="77"/>
                  <a:pt x="246" y="78"/>
                  <a:pt x="239" y="81"/>
                </a:cubicBezTo>
                <a:cubicBezTo>
                  <a:pt x="240" y="80"/>
                  <a:pt x="244" y="78"/>
                  <a:pt x="245" y="78"/>
                </a:cubicBezTo>
                <a:cubicBezTo>
                  <a:pt x="244" y="78"/>
                  <a:pt x="244" y="76"/>
                  <a:pt x="243" y="77"/>
                </a:cubicBezTo>
                <a:cubicBezTo>
                  <a:pt x="243" y="77"/>
                  <a:pt x="242" y="76"/>
                  <a:pt x="243" y="75"/>
                </a:cubicBezTo>
                <a:cubicBezTo>
                  <a:pt x="244" y="75"/>
                  <a:pt x="244" y="75"/>
                  <a:pt x="245" y="75"/>
                </a:cubicBezTo>
                <a:cubicBezTo>
                  <a:pt x="247" y="74"/>
                  <a:pt x="243" y="74"/>
                  <a:pt x="246" y="73"/>
                </a:cubicBezTo>
                <a:cubicBezTo>
                  <a:pt x="245" y="73"/>
                  <a:pt x="244" y="74"/>
                  <a:pt x="243" y="75"/>
                </a:cubicBezTo>
                <a:cubicBezTo>
                  <a:pt x="243" y="73"/>
                  <a:pt x="250" y="71"/>
                  <a:pt x="252" y="71"/>
                </a:cubicBezTo>
                <a:cubicBezTo>
                  <a:pt x="254" y="70"/>
                  <a:pt x="251" y="70"/>
                  <a:pt x="254" y="69"/>
                </a:cubicBezTo>
                <a:cubicBezTo>
                  <a:pt x="247" y="70"/>
                  <a:pt x="242" y="74"/>
                  <a:pt x="237" y="76"/>
                </a:cubicBezTo>
                <a:cubicBezTo>
                  <a:pt x="236" y="76"/>
                  <a:pt x="237" y="76"/>
                  <a:pt x="237" y="76"/>
                </a:cubicBezTo>
                <a:cubicBezTo>
                  <a:pt x="235" y="77"/>
                  <a:pt x="233" y="78"/>
                  <a:pt x="233" y="78"/>
                </a:cubicBezTo>
                <a:cubicBezTo>
                  <a:pt x="234" y="77"/>
                  <a:pt x="235" y="77"/>
                  <a:pt x="235" y="76"/>
                </a:cubicBezTo>
                <a:cubicBezTo>
                  <a:pt x="232" y="77"/>
                  <a:pt x="234" y="77"/>
                  <a:pt x="231" y="78"/>
                </a:cubicBezTo>
                <a:cubicBezTo>
                  <a:pt x="229" y="78"/>
                  <a:pt x="231" y="77"/>
                  <a:pt x="227" y="79"/>
                </a:cubicBezTo>
                <a:cubicBezTo>
                  <a:pt x="227" y="78"/>
                  <a:pt x="230" y="77"/>
                  <a:pt x="231" y="76"/>
                </a:cubicBezTo>
                <a:cubicBezTo>
                  <a:pt x="229" y="77"/>
                  <a:pt x="228" y="77"/>
                  <a:pt x="224" y="79"/>
                </a:cubicBezTo>
                <a:cubicBezTo>
                  <a:pt x="227" y="76"/>
                  <a:pt x="236" y="73"/>
                  <a:pt x="233" y="72"/>
                </a:cubicBezTo>
                <a:cubicBezTo>
                  <a:pt x="233" y="72"/>
                  <a:pt x="231" y="72"/>
                  <a:pt x="231" y="72"/>
                </a:cubicBezTo>
                <a:cubicBezTo>
                  <a:pt x="229" y="73"/>
                  <a:pt x="233" y="72"/>
                  <a:pt x="230" y="73"/>
                </a:cubicBezTo>
                <a:cubicBezTo>
                  <a:pt x="230" y="73"/>
                  <a:pt x="232" y="73"/>
                  <a:pt x="232" y="73"/>
                </a:cubicBezTo>
                <a:cubicBezTo>
                  <a:pt x="227" y="76"/>
                  <a:pt x="222" y="80"/>
                  <a:pt x="219" y="80"/>
                </a:cubicBezTo>
                <a:cubicBezTo>
                  <a:pt x="223" y="79"/>
                  <a:pt x="216" y="80"/>
                  <a:pt x="222" y="77"/>
                </a:cubicBezTo>
                <a:cubicBezTo>
                  <a:pt x="221" y="76"/>
                  <a:pt x="216" y="78"/>
                  <a:pt x="218" y="76"/>
                </a:cubicBezTo>
                <a:cubicBezTo>
                  <a:pt x="217" y="77"/>
                  <a:pt x="210" y="80"/>
                  <a:pt x="210" y="82"/>
                </a:cubicBezTo>
                <a:cubicBezTo>
                  <a:pt x="205" y="84"/>
                  <a:pt x="210" y="81"/>
                  <a:pt x="203" y="85"/>
                </a:cubicBezTo>
                <a:cubicBezTo>
                  <a:pt x="207" y="83"/>
                  <a:pt x="205" y="85"/>
                  <a:pt x="206" y="85"/>
                </a:cubicBezTo>
                <a:cubicBezTo>
                  <a:pt x="203" y="87"/>
                  <a:pt x="205" y="85"/>
                  <a:pt x="204" y="85"/>
                </a:cubicBezTo>
                <a:cubicBezTo>
                  <a:pt x="202" y="86"/>
                  <a:pt x="201" y="88"/>
                  <a:pt x="199" y="88"/>
                </a:cubicBezTo>
                <a:cubicBezTo>
                  <a:pt x="199" y="89"/>
                  <a:pt x="199" y="89"/>
                  <a:pt x="198" y="89"/>
                </a:cubicBezTo>
                <a:cubicBezTo>
                  <a:pt x="200" y="89"/>
                  <a:pt x="202" y="86"/>
                  <a:pt x="203" y="86"/>
                </a:cubicBezTo>
                <a:cubicBezTo>
                  <a:pt x="204" y="87"/>
                  <a:pt x="202" y="88"/>
                  <a:pt x="201" y="88"/>
                </a:cubicBezTo>
                <a:cubicBezTo>
                  <a:pt x="201" y="89"/>
                  <a:pt x="205" y="87"/>
                  <a:pt x="202" y="89"/>
                </a:cubicBezTo>
                <a:cubicBezTo>
                  <a:pt x="202" y="89"/>
                  <a:pt x="204" y="88"/>
                  <a:pt x="205" y="87"/>
                </a:cubicBezTo>
                <a:cubicBezTo>
                  <a:pt x="203" y="89"/>
                  <a:pt x="198" y="91"/>
                  <a:pt x="198" y="92"/>
                </a:cubicBezTo>
                <a:cubicBezTo>
                  <a:pt x="198" y="92"/>
                  <a:pt x="198" y="91"/>
                  <a:pt x="195" y="93"/>
                </a:cubicBezTo>
                <a:cubicBezTo>
                  <a:pt x="195" y="92"/>
                  <a:pt x="196" y="92"/>
                  <a:pt x="197" y="91"/>
                </a:cubicBezTo>
                <a:cubicBezTo>
                  <a:pt x="196" y="91"/>
                  <a:pt x="194" y="92"/>
                  <a:pt x="192" y="94"/>
                </a:cubicBezTo>
                <a:cubicBezTo>
                  <a:pt x="191" y="94"/>
                  <a:pt x="190" y="94"/>
                  <a:pt x="190" y="93"/>
                </a:cubicBezTo>
                <a:cubicBezTo>
                  <a:pt x="187" y="95"/>
                  <a:pt x="190" y="94"/>
                  <a:pt x="187" y="96"/>
                </a:cubicBezTo>
                <a:cubicBezTo>
                  <a:pt x="189" y="94"/>
                  <a:pt x="184" y="97"/>
                  <a:pt x="184" y="96"/>
                </a:cubicBezTo>
                <a:cubicBezTo>
                  <a:pt x="182" y="98"/>
                  <a:pt x="180" y="99"/>
                  <a:pt x="179" y="100"/>
                </a:cubicBezTo>
                <a:cubicBezTo>
                  <a:pt x="179" y="99"/>
                  <a:pt x="179" y="98"/>
                  <a:pt x="181" y="98"/>
                </a:cubicBezTo>
                <a:cubicBezTo>
                  <a:pt x="184" y="96"/>
                  <a:pt x="180" y="98"/>
                  <a:pt x="180" y="97"/>
                </a:cubicBezTo>
                <a:cubicBezTo>
                  <a:pt x="184" y="95"/>
                  <a:pt x="186" y="93"/>
                  <a:pt x="191" y="90"/>
                </a:cubicBezTo>
                <a:cubicBezTo>
                  <a:pt x="188" y="92"/>
                  <a:pt x="189" y="92"/>
                  <a:pt x="192" y="90"/>
                </a:cubicBezTo>
                <a:cubicBezTo>
                  <a:pt x="194" y="88"/>
                  <a:pt x="194" y="88"/>
                  <a:pt x="198" y="86"/>
                </a:cubicBezTo>
                <a:cubicBezTo>
                  <a:pt x="200" y="85"/>
                  <a:pt x="196" y="86"/>
                  <a:pt x="200" y="84"/>
                </a:cubicBezTo>
                <a:cubicBezTo>
                  <a:pt x="199" y="85"/>
                  <a:pt x="204" y="82"/>
                  <a:pt x="204" y="84"/>
                </a:cubicBezTo>
                <a:cubicBezTo>
                  <a:pt x="204" y="84"/>
                  <a:pt x="206" y="83"/>
                  <a:pt x="208" y="82"/>
                </a:cubicBezTo>
                <a:cubicBezTo>
                  <a:pt x="208" y="81"/>
                  <a:pt x="209" y="81"/>
                  <a:pt x="209" y="81"/>
                </a:cubicBezTo>
                <a:cubicBezTo>
                  <a:pt x="209" y="80"/>
                  <a:pt x="205" y="82"/>
                  <a:pt x="207" y="82"/>
                </a:cubicBezTo>
                <a:cubicBezTo>
                  <a:pt x="205" y="83"/>
                  <a:pt x="203" y="84"/>
                  <a:pt x="203" y="83"/>
                </a:cubicBezTo>
                <a:cubicBezTo>
                  <a:pt x="206" y="81"/>
                  <a:pt x="206" y="81"/>
                  <a:pt x="206" y="81"/>
                </a:cubicBezTo>
                <a:cubicBezTo>
                  <a:pt x="206" y="81"/>
                  <a:pt x="205" y="82"/>
                  <a:pt x="206" y="82"/>
                </a:cubicBezTo>
                <a:cubicBezTo>
                  <a:pt x="208" y="81"/>
                  <a:pt x="207" y="81"/>
                  <a:pt x="207" y="80"/>
                </a:cubicBezTo>
                <a:cubicBezTo>
                  <a:pt x="208" y="79"/>
                  <a:pt x="209" y="80"/>
                  <a:pt x="210" y="79"/>
                </a:cubicBezTo>
                <a:cubicBezTo>
                  <a:pt x="212" y="78"/>
                  <a:pt x="209" y="81"/>
                  <a:pt x="213" y="79"/>
                </a:cubicBezTo>
                <a:cubicBezTo>
                  <a:pt x="215" y="78"/>
                  <a:pt x="214" y="77"/>
                  <a:pt x="216" y="77"/>
                </a:cubicBezTo>
                <a:cubicBezTo>
                  <a:pt x="218" y="75"/>
                  <a:pt x="218" y="73"/>
                  <a:pt x="217" y="73"/>
                </a:cubicBezTo>
                <a:cubicBezTo>
                  <a:pt x="216" y="74"/>
                  <a:pt x="216" y="74"/>
                  <a:pt x="213" y="75"/>
                </a:cubicBezTo>
                <a:cubicBezTo>
                  <a:pt x="213" y="74"/>
                  <a:pt x="213" y="74"/>
                  <a:pt x="213" y="74"/>
                </a:cubicBezTo>
                <a:cubicBezTo>
                  <a:pt x="219" y="70"/>
                  <a:pt x="218" y="72"/>
                  <a:pt x="221" y="70"/>
                </a:cubicBezTo>
                <a:cubicBezTo>
                  <a:pt x="222" y="70"/>
                  <a:pt x="220" y="71"/>
                  <a:pt x="219" y="72"/>
                </a:cubicBezTo>
                <a:cubicBezTo>
                  <a:pt x="218" y="73"/>
                  <a:pt x="221" y="71"/>
                  <a:pt x="219" y="73"/>
                </a:cubicBezTo>
                <a:cubicBezTo>
                  <a:pt x="219" y="73"/>
                  <a:pt x="223" y="71"/>
                  <a:pt x="222" y="72"/>
                </a:cubicBezTo>
                <a:cubicBezTo>
                  <a:pt x="224" y="71"/>
                  <a:pt x="221" y="72"/>
                  <a:pt x="221" y="71"/>
                </a:cubicBezTo>
                <a:cubicBezTo>
                  <a:pt x="224" y="70"/>
                  <a:pt x="221" y="70"/>
                  <a:pt x="224" y="68"/>
                </a:cubicBezTo>
                <a:cubicBezTo>
                  <a:pt x="224" y="68"/>
                  <a:pt x="224" y="68"/>
                  <a:pt x="224" y="68"/>
                </a:cubicBezTo>
                <a:cubicBezTo>
                  <a:pt x="223" y="68"/>
                  <a:pt x="223" y="69"/>
                  <a:pt x="221" y="70"/>
                </a:cubicBezTo>
                <a:cubicBezTo>
                  <a:pt x="224" y="66"/>
                  <a:pt x="231" y="66"/>
                  <a:pt x="235" y="63"/>
                </a:cubicBezTo>
                <a:cubicBezTo>
                  <a:pt x="234" y="63"/>
                  <a:pt x="233" y="64"/>
                  <a:pt x="234" y="62"/>
                </a:cubicBezTo>
                <a:cubicBezTo>
                  <a:pt x="231" y="63"/>
                  <a:pt x="234" y="63"/>
                  <a:pt x="231" y="64"/>
                </a:cubicBezTo>
                <a:cubicBezTo>
                  <a:pt x="233" y="63"/>
                  <a:pt x="232" y="63"/>
                  <a:pt x="234" y="61"/>
                </a:cubicBezTo>
                <a:cubicBezTo>
                  <a:pt x="236" y="60"/>
                  <a:pt x="235" y="61"/>
                  <a:pt x="234" y="61"/>
                </a:cubicBezTo>
                <a:cubicBezTo>
                  <a:pt x="235" y="61"/>
                  <a:pt x="236" y="61"/>
                  <a:pt x="236" y="62"/>
                </a:cubicBezTo>
                <a:cubicBezTo>
                  <a:pt x="239" y="60"/>
                  <a:pt x="239" y="60"/>
                  <a:pt x="241" y="59"/>
                </a:cubicBezTo>
                <a:cubicBezTo>
                  <a:pt x="240" y="60"/>
                  <a:pt x="244" y="58"/>
                  <a:pt x="245" y="58"/>
                </a:cubicBezTo>
                <a:cubicBezTo>
                  <a:pt x="248" y="57"/>
                  <a:pt x="244" y="57"/>
                  <a:pt x="247" y="57"/>
                </a:cubicBezTo>
                <a:cubicBezTo>
                  <a:pt x="249" y="55"/>
                  <a:pt x="249" y="56"/>
                  <a:pt x="249" y="56"/>
                </a:cubicBezTo>
                <a:cubicBezTo>
                  <a:pt x="248" y="58"/>
                  <a:pt x="246" y="58"/>
                  <a:pt x="244" y="59"/>
                </a:cubicBezTo>
                <a:cubicBezTo>
                  <a:pt x="245" y="59"/>
                  <a:pt x="246" y="59"/>
                  <a:pt x="244" y="61"/>
                </a:cubicBezTo>
                <a:cubicBezTo>
                  <a:pt x="244" y="61"/>
                  <a:pt x="245" y="60"/>
                  <a:pt x="245" y="61"/>
                </a:cubicBezTo>
                <a:cubicBezTo>
                  <a:pt x="245" y="60"/>
                  <a:pt x="245" y="60"/>
                  <a:pt x="246" y="59"/>
                </a:cubicBezTo>
                <a:cubicBezTo>
                  <a:pt x="247" y="59"/>
                  <a:pt x="248" y="59"/>
                  <a:pt x="248" y="59"/>
                </a:cubicBezTo>
                <a:cubicBezTo>
                  <a:pt x="250" y="58"/>
                  <a:pt x="245" y="59"/>
                  <a:pt x="246" y="59"/>
                </a:cubicBezTo>
                <a:cubicBezTo>
                  <a:pt x="248" y="57"/>
                  <a:pt x="253" y="56"/>
                  <a:pt x="253" y="55"/>
                </a:cubicBezTo>
                <a:cubicBezTo>
                  <a:pt x="255" y="54"/>
                  <a:pt x="255" y="55"/>
                  <a:pt x="257" y="55"/>
                </a:cubicBezTo>
                <a:cubicBezTo>
                  <a:pt x="257" y="54"/>
                  <a:pt x="264" y="50"/>
                  <a:pt x="267" y="50"/>
                </a:cubicBezTo>
                <a:cubicBezTo>
                  <a:pt x="271" y="49"/>
                  <a:pt x="268" y="48"/>
                  <a:pt x="268" y="48"/>
                </a:cubicBezTo>
                <a:cubicBezTo>
                  <a:pt x="266" y="49"/>
                  <a:pt x="263" y="49"/>
                  <a:pt x="263" y="50"/>
                </a:cubicBezTo>
                <a:cubicBezTo>
                  <a:pt x="263" y="50"/>
                  <a:pt x="265" y="50"/>
                  <a:pt x="266" y="49"/>
                </a:cubicBezTo>
                <a:cubicBezTo>
                  <a:pt x="263" y="51"/>
                  <a:pt x="256" y="53"/>
                  <a:pt x="253" y="55"/>
                </a:cubicBezTo>
                <a:cubicBezTo>
                  <a:pt x="253" y="54"/>
                  <a:pt x="252" y="54"/>
                  <a:pt x="254" y="53"/>
                </a:cubicBezTo>
                <a:cubicBezTo>
                  <a:pt x="256" y="52"/>
                  <a:pt x="258" y="52"/>
                  <a:pt x="258" y="51"/>
                </a:cubicBezTo>
                <a:cubicBezTo>
                  <a:pt x="261" y="50"/>
                  <a:pt x="259" y="52"/>
                  <a:pt x="257" y="52"/>
                </a:cubicBezTo>
                <a:cubicBezTo>
                  <a:pt x="261" y="51"/>
                  <a:pt x="263" y="49"/>
                  <a:pt x="267" y="48"/>
                </a:cubicBezTo>
                <a:cubicBezTo>
                  <a:pt x="262" y="49"/>
                  <a:pt x="253" y="52"/>
                  <a:pt x="247" y="55"/>
                </a:cubicBezTo>
                <a:cubicBezTo>
                  <a:pt x="244" y="56"/>
                  <a:pt x="242" y="56"/>
                  <a:pt x="242" y="55"/>
                </a:cubicBezTo>
                <a:cubicBezTo>
                  <a:pt x="240" y="56"/>
                  <a:pt x="242" y="56"/>
                  <a:pt x="242" y="57"/>
                </a:cubicBezTo>
                <a:cubicBezTo>
                  <a:pt x="240" y="57"/>
                  <a:pt x="241" y="58"/>
                  <a:pt x="239" y="58"/>
                </a:cubicBezTo>
                <a:cubicBezTo>
                  <a:pt x="238" y="58"/>
                  <a:pt x="240" y="57"/>
                  <a:pt x="239" y="57"/>
                </a:cubicBezTo>
                <a:cubicBezTo>
                  <a:pt x="238" y="57"/>
                  <a:pt x="236" y="58"/>
                  <a:pt x="234" y="59"/>
                </a:cubicBezTo>
                <a:cubicBezTo>
                  <a:pt x="233" y="60"/>
                  <a:pt x="235" y="59"/>
                  <a:pt x="234" y="60"/>
                </a:cubicBezTo>
                <a:cubicBezTo>
                  <a:pt x="236" y="59"/>
                  <a:pt x="235" y="59"/>
                  <a:pt x="235" y="59"/>
                </a:cubicBezTo>
                <a:cubicBezTo>
                  <a:pt x="237" y="57"/>
                  <a:pt x="237" y="58"/>
                  <a:pt x="239" y="58"/>
                </a:cubicBezTo>
                <a:cubicBezTo>
                  <a:pt x="238" y="59"/>
                  <a:pt x="227" y="63"/>
                  <a:pt x="229" y="64"/>
                </a:cubicBezTo>
                <a:cubicBezTo>
                  <a:pt x="228" y="64"/>
                  <a:pt x="227" y="64"/>
                  <a:pt x="226" y="64"/>
                </a:cubicBezTo>
                <a:cubicBezTo>
                  <a:pt x="229" y="61"/>
                  <a:pt x="225" y="63"/>
                  <a:pt x="223" y="62"/>
                </a:cubicBezTo>
                <a:cubicBezTo>
                  <a:pt x="222" y="63"/>
                  <a:pt x="222" y="63"/>
                  <a:pt x="220" y="64"/>
                </a:cubicBezTo>
                <a:cubicBezTo>
                  <a:pt x="220" y="64"/>
                  <a:pt x="221" y="63"/>
                  <a:pt x="221" y="63"/>
                </a:cubicBezTo>
                <a:cubicBezTo>
                  <a:pt x="216" y="65"/>
                  <a:pt x="222" y="64"/>
                  <a:pt x="217" y="66"/>
                </a:cubicBezTo>
                <a:cubicBezTo>
                  <a:pt x="217" y="65"/>
                  <a:pt x="218" y="65"/>
                  <a:pt x="218" y="64"/>
                </a:cubicBezTo>
                <a:cubicBezTo>
                  <a:pt x="213" y="68"/>
                  <a:pt x="214" y="68"/>
                  <a:pt x="210" y="70"/>
                </a:cubicBezTo>
                <a:cubicBezTo>
                  <a:pt x="209" y="69"/>
                  <a:pt x="209" y="69"/>
                  <a:pt x="209" y="69"/>
                </a:cubicBezTo>
                <a:cubicBezTo>
                  <a:pt x="209" y="69"/>
                  <a:pt x="207" y="71"/>
                  <a:pt x="205" y="72"/>
                </a:cubicBezTo>
                <a:cubicBezTo>
                  <a:pt x="205" y="72"/>
                  <a:pt x="207" y="72"/>
                  <a:pt x="204" y="74"/>
                </a:cubicBezTo>
                <a:cubicBezTo>
                  <a:pt x="204" y="73"/>
                  <a:pt x="205" y="72"/>
                  <a:pt x="203" y="73"/>
                </a:cubicBezTo>
                <a:cubicBezTo>
                  <a:pt x="201" y="75"/>
                  <a:pt x="199" y="76"/>
                  <a:pt x="198" y="77"/>
                </a:cubicBezTo>
                <a:cubicBezTo>
                  <a:pt x="199" y="76"/>
                  <a:pt x="202" y="75"/>
                  <a:pt x="198" y="78"/>
                </a:cubicBezTo>
                <a:cubicBezTo>
                  <a:pt x="199" y="78"/>
                  <a:pt x="201" y="77"/>
                  <a:pt x="203" y="75"/>
                </a:cubicBezTo>
                <a:cubicBezTo>
                  <a:pt x="203" y="76"/>
                  <a:pt x="196" y="80"/>
                  <a:pt x="194" y="81"/>
                </a:cubicBezTo>
                <a:cubicBezTo>
                  <a:pt x="197" y="79"/>
                  <a:pt x="196" y="79"/>
                  <a:pt x="197" y="77"/>
                </a:cubicBezTo>
                <a:cubicBezTo>
                  <a:pt x="194" y="79"/>
                  <a:pt x="195" y="78"/>
                  <a:pt x="192" y="80"/>
                </a:cubicBezTo>
                <a:cubicBezTo>
                  <a:pt x="191" y="80"/>
                  <a:pt x="192" y="80"/>
                  <a:pt x="192" y="81"/>
                </a:cubicBezTo>
                <a:cubicBezTo>
                  <a:pt x="187" y="83"/>
                  <a:pt x="184" y="85"/>
                  <a:pt x="179" y="89"/>
                </a:cubicBezTo>
                <a:cubicBezTo>
                  <a:pt x="179" y="89"/>
                  <a:pt x="180" y="89"/>
                  <a:pt x="180" y="89"/>
                </a:cubicBezTo>
                <a:cubicBezTo>
                  <a:pt x="181" y="88"/>
                  <a:pt x="181" y="88"/>
                  <a:pt x="183" y="87"/>
                </a:cubicBezTo>
                <a:cubicBezTo>
                  <a:pt x="182" y="88"/>
                  <a:pt x="182" y="89"/>
                  <a:pt x="182" y="90"/>
                </a:cubicBezTo>
                <a:cubicBezTo>
                  <a:pt x="179" y="91"/>
                  <a:pt x="178" y="93"/>
                  <a:pt x="177" y="92"/>
                </a:cubicBezTo>
                <a:cubicBezTo>
                  <a:pt x="176" y="94"/>
                  <a:pt x="174" y="95"/>
                  <a:pt x="172" y="96"/>
                </a:cubicBezTo>
                <a:cubicBezTo>
                  <a:pt x="171" y="96"/>
                  <a:pt x="173" y="94"/>
                  <a:pt x="173" y="94"/>
                </a:cubicBezTo>
                <a:cubicBezTo>
                  <a:pt x="169" y="96"/>
                  <a:pt x="172" y="96"/>
                  <a:pt x="171" y="97"/>
                </a:cubicBezTo>
                <a:cubicBezTo>
                  <a:pt x="171" y="97"/>
                  <a:pt x="172" y="96"/>
                  <a:pt x="173" y="95"/>
                </a:cubicBezTo>
                <a:cubicBezTo>
                  <a:pt x="173" y="96"/>
                  <a:pt x="169" y="100"/>
                  <a:pt x="173" y="97"/>
                </a:cubicBezTo>
                <a:cubicBezTo>
                  <a:pt x="171" y="99"/>
                  <a:pt x="166" y="102"/>
                  <a:pt x="166" y="101"/>
                </a:cubicBezTo>
                <a:cubicBezTo>
                  <a:pt x="169" y="98"/>
                  <a:pt x="167" y="98"/>
                  <a:pt x="169" y="97"/>
                </a:cubicBezTo>
                <a:cubicBezTo>
                  <a:pt x="168" y="96"/>
                  <a:pt x="165" y="99"/>
                  <a:pt x="163" y="101"/>
                </a:cubicBezTo>
                <a:cubicBezTo>
                  <a:pt x="163" y="101"/>
                  <a:pt x="162" y="101"/>
                  <a:pt x="162" y="101"/>
                </a:cubicBezTo>
                <a:cubicBezTo>
                  <a:pt x="162" y="101"/>
                  <a:pt x="163" y="100"/>
                  <a:pt x="163" y="100"/>
                </a:cubicBezTo>
                <a:cubicBezTo>
                  <a:pt x="163" y="100"/>
                  <a:pt x="162" y="100"/>
                  <a:pt x="161" y="101"/>
                </a:cubicBezTo>
                <a:cubicBezTo>
                  <a:pt x="162" y="102"/>
                  <a:pt x="162" y="102"/>
                  <a:pt x="158" y="102"/>
                </a:cubicBezTo>
                <a:cubicBezTo>
                  <a:pt x="157" y="104"/>
                  <a:pt x="161" y="102"/>
                  <a:pt x="157" y="105"/>
                </a:cubicBezTo>
                <a:cubicBezTo>
                  <a:pt x="157" y="104"/>
                  <a:pt x="155" y="105"/>
                  <a:pt x="154" y="106"/>
                </a:cubicBezTo>
                <a:cubicBezTo>
                  <a:pt x="157" y="105"/>
                  <a:pt x="154" y="107"/>
                  <a:pt x="154" y="107"/>
                </a:cubicBezTo>
                <a:cubicBezTo>
                  <a:pt x="152" y="109"/>
                  <a:pt x="153" y="108"/>
                  <a:pt x="151" y="109"/>
                </a:cubicBezTo>
                <a:cubicBezTo>
                  <a:pt x="151" y="109"/>
                  <a:pt x="153" y="108"/>
                  <a:pt x="152" y="108"/>
                </a:cubicBezTo>
                <a:cubicBezTo>
                  <a:pt x="152" y="108"/>
                  <a:pt x="152" y="108"/>
                  <a:pt x="151" y="108"/>
                </a:cubicBezTo>
                <a:cubicBezTo>
                  <a:pt x="150" y="109"/>
                  <a:pt x="151" y="109"/>
                  <a:pt x="150" y="110"/>
                </a:cubicBezTo>
                <a:cubicBezTo>
                  <a:pt x="150" y="111"/>
                  <a:pt x="153" y="108"/>
                  <a:pt x="150" y="111"/>
                </a:cubicBezTo>
                <a:cubicBezTo>
                  <a:pt x="151" y="111"/>
                  <a:pt x="154" y="109"/>
                  <a:pt x="154" y="108"/>
                </a:cubicBezTo>
                <a:cubicBezTo>
                  <a:pt x="154" y="109"/>
                  <a:pt x="156" y="108"/>
                  <a:pt x="156" y="108"/>
                </a:cubicBezTo>
                <a:cubicBezTo>
                  <a:pt x="154" y="110"/>
                  <a:pt x="154" y="109"/>
                  <a:pt x="153" y="110"/>
                </a:cubicBezTo>
                <a:cubicBezTo>
                  <a:pt x="152" y="111"/>
                  <a:pt x="149" y="113"/>
                  <a:pt x="149" y="114"/>
                </a:cubicBezTo>
                <a:cubicBezTo>
                  <a:pt x="150" y="113"/>
                  <a:pt x="153" y="110"/>
                  <a:pt x="154" y="111"/>
                </a:cubicBezTo>
                <a:cubicBezTo>
                  <a:pt x="151" y="113"/>
                  <a:pt x="152" y="113"/>
                  <a:pt x="153" y="113"/>
                </a:cubicBezTo>
                <a:cubicBezTo>
                  <a:pt x="153" y="113"/>
                  <a:pt x="152" y="113"/>
                  <a:pt x="152" y="113"/>
                </a:cubicBezTo>
                <a:cubicBezTo>
                  <a:pt x="152" y="113"/>
                  <a:pt x="152" y="114"/>
                  <a:pt x="152" y="114"/>
                </a:cubicBezTo>
                <a:cubicBezTo>
                  <a:pt x="150" y="114"/>
                  <a:pt x="153" y="111"/>
                  <a:pt x="149" y="114"/>
                </a:cubicBezTo>
                <a:cubicBezTo>
                  <a:pt x="149" y="116"/>
                  <a:pt x="146" y="119"/>
                  <a:pt x="150" y="117"/>
                </a:cubicBezTo>
                <a:cubicBezTo>
                  <a:pt x="149" y="118"/>
                  <a:pt x="149" y="118"/>
                  <a:pt x="149" y="118"/>
                </a:cubicBezTo>
                <a:cubicBezTo>
                  <a:pt x="147" y="120"/>
                  <a:pt x="146" y="119"/>
                  <a:pt x="147" y="118"/>
                </a:cubicBezTo>
                <a:cubicBezTo>
                  <a:pt x="144" y="118"/>
                  <a:pt x="140" y="124"/>
                  <a:pt x="138" y="124"/>
                </a:cubicBezTo>
                <a:cubicBezTo>
                  <a:pt x="139" y="124"/>
                  <a:pt x="136" y="126"/>
                  <a:pt x="136" y="127"/>
                </a:cubicBezTo>
                <a:cubicBezTo>
                  <a:pt x="137" y="127"/>
                  <a:pt x="140" y="125"/>
                  <a:pt x="143" y="122"/>
                </a:cubicBezTo>
                <a:cubicBezTo>
                  <a:pt x="143" y="122"/>
                  <a:pt x="143" y="122"/>
                  <a:pt x="143" y="122"/>
                </a:cubicBezTo>
                <a:cubicBezTo>
                  <a:pt x="144" y="121"/>
                  <a:pt x="142" y="123"/>
                  <a:pt x="144" y="123"/>
                </a:cubicBezTo>
                <a:cubicBezTo>
                  <a:pt x="142" y="122"/>
                  <a:pt x="139" y="127"/>
                  <a:pt x="138" y="126"/>
                </a:cubicBezTo>
                <a:cubicBezTo>
                  <a:pt x="135" y="128"/>
                  <a:pt x="135" y="129"/>
                  <a:pt x="134" y="130"/>
                </a:cubicBezTo>
                <a:cubicBezTo>
                  <a:pt x="137" y="129"/>
                  <a:pt x="137" y="128"/>
                  <a:pt x="139" y="127"/>
                </a:cubicBezTo>
                <a:cubicBezTo>
                  <a:pt x="139" y="128"/>
                  <a:pt x="140" y="127"/>
                  <a:pt x="139" y="128"/>
                </a:cubicBezTo>
                <a:cubicBezTo>
                  <a:pt x="140" y="128"/>
                  <a:pt x="141" y="127"/>
                  <a:pt x="141" y="127"/>
                </a:cubicBezTo>
                <a:cubicBezTo>
                  <a:pt x="142" y="126"/>
                  <a:pt x="142" y="126"/>
                  <a:pt x="142" y="126"/>
                </a:cubicBezTo>
                <a:cubicBezTo>
                  <a:pt x="143" y="125"/>
                  <a:pt x="144" y="125"/>
                  <a:pt x="146" y="123"/>
                </a:cubicBezTo>
                <a:cubicBezTo>
                  <a:pt x="147" y="121"/>
                  <a:pt x="151" y="120"/>
                  <a:pt x="154" y="116"/>
                </a:cubicBezTo>
                <a:cubicBezTo>
                  <a:pt x="159" y="114"/>
                  <a:pt x="160" y="110"/>
                  <a:pt x="162" y="111"/>
                </a:cubicBezTo>
                <a:cubicBezTo>
                  <a:pt x="165" y="107"/>
                  <a:pt x="169" y="106"/>
                  <a:pt x="173" y="103"/>
                </a:cubicBezTo>
                <a:cubicBezTo>
                  <a:pt x="175" y="101"/>
                  <a:pt x="172" y="103"/>
                  <a:pt x="174" y="102"/>
                </a:cubicBezTo>
                <a:cubicBezTo>
                  <a:pt x="175" y="101"/>
                  <a:pt x="176" y="101"/>
                  <a:pt x="178" y="100"/>
                </a:cubicBezTo>
                <a:cubicBezTo>
                  <a:pt x="174" y="104"/>
                  <a:pt x="169" y="106"/>
                  <a:pt x="163" y="111"/>
                </a:cubicBezTo>
                <a:cubicBezTo>
                  <a:pt x="166" y="111"/>
                  <a:pt x="178" y="99"/>
                  <a:pt x="183" y="98"/>
                </a:cubicBezTo>
                <a:cubicBezTo>
                  <a:pt x="183" y="98"/>
                  <a:pt x="180" y="101"/>
                  <a:pt x="183" y="99"/>
                </a:cubicBezTo>
                <a:cubicBezTo>
                  <a:pt x="183" y="100"/>
                  <a:pt x="177" y="103"/>
                  <a:pt x="177" y="104"/>
                </a:cubicBezTo>
                <a:cubicBezTo>
                  <a:pt x="173" y="106"/>
                  <a:pt x="172" y="108"/>
                  <a:pt x="168" y="110"/>
                </a:cubicBezTo>
                <a:cubicBezTo>
                  <a:pt x="168" y="111"/>
                  <a:pt x="168" y="111"/>
                  <a:pt x="168" y="111"/>
                </a:cubicBezTo>
                <a:cubicBezTo>
                  <a:pt x="170" y="109"/>
                  <a:pt x="173" y="108"/>
                  <a:pt x="176" y="106"/>
                </a:cubicBezTo>
                <a:cubicBezTo>
                  <a:pt x="175" y="107"/>
                  <a:pt x="175" y="107"/>
                  <a:pt x="176" y="107"/>
                </a:cubicBezTo>
                <a:cubicBezTo>
                  <a:pt x="173" y="109"/>
                  <a:pt x="173" y="109"/>
                  <a:pt x="169" y="112"/>
                </a:cubicBezTo>
                <a:cubicBezTo>
                  <a:pt x="168" y="112"/>
                  <a:pt x="168" y="112"/>
                  <a:pt x="168" y="112"/>
                </a:cubicBezTo>
                <a:cubicBezTo>
                  <a:pt x="166" y="114"/>
                  <a:pt x="163" y="116"/>
                  <a:pt x="159" y="119"/>
                </a:cubicBezTo>
                <a:cubicBezTo>
                  <a:pt x="160" y="120"/>
                  <a:pt x="165" y="115"/>
                  <a:pt x="166" y="114"/>
                </a:cubicBezTo>
                <a:cubicBezTo>
                  <a:pt x="167" y="114"/>
                  <a:pt x="166" y="114"/>
                  <a:pt x="166" y="114"/>
                </a:cubicBezTo>
                <a:cubicBezTo>
                  <a:pt x="164" y="116"/>
                  <a:pt x="168" y="113"/>
                  <a:pt x="168" y="114"/>
                </a:cubicBezTo>
                <a:cubicBezTo>
                  <a:pt x="169" y="112"/>
                  <a:pt x="172" y="111"/>
                  <a:pt x="175" y="108"/>
                </a:cubicBezTo>
                <a:cubicBezTo>
                  <a:pt x="175" y="109"/>
                  <a:pt x="174" y="110"/>
                  <a:pt x="174" y="110"/>
                </a:cubicBezTo>
                <a:cubicBezTo>
                  <a:pt x="176" y="108"/>
                  <a:pt x="181" y="104"/>
                  <a:pt x="183" y="104"/>
                </a:cubicBezTo>
                <a:cubicBezTo>
                  <a:pt x="185" y="102"/>
                  <a:pt x="189" y="100"/>
                  <a:pt x="190" y="98"/>
                </a:cubicBezTo>
                <a:cubicBezTo>
                  <a:pt x="191" y="98"/>
                  <a:pt x="196" y="95"/>
                  <a:pt x="199" y="93"/>
                </a:cubicBezTo>
                <a:cubicBezTo>
                  <a:pt x="199" y="93"/>
                  <a:pt x="198" y="94"/>
                  <a:pt x="198" y="94"/>
                </a:cubicBezTo>
                <a:cubicBezTo>
                  <a:pt x="203" y="90"/>
                  <a:pt x="208" y="88"/>
                  <a:pt x="215" y="83"/>
                </a:cubicBezTo>
                <a:cubicBezTo>
                  <a:pt x="214" y="84"/>
                  <a:pt x="214" y="85"/>
                  <a:pt x="215" y="84"/>
                </a:cubicBezTo>
                <a:cubicBezTo>
                  <a:pt x="218" y="83"/>
                  <a:pt x="214" y="85"/>
                  <a:pt x="215" y="85"/>
                </a:cubicBezTo>
                <a:cubicBezTo>
                  <a:pt x="212" y="86"/>
                  <a:pt x="211" y="87"/>
                  <a:pt x="208" y="88"/>
                </a:cubicBezTo>
                <a:cubicBezTo>
                  <a:pt x="206" y="89"/>
                  <a:pt x="209" y="88"/>
                  <a:pt x="209" y="89"/>
                </a:cubicBezTo>
                <a:cubicBezTo>
                  <a:pt x="204" y="91"/>
                  <a:pt x="202" y="93"/>
                  <a:pt x="200" y="95"/>
                </a:cubicBezTo>
                <a:cubicBezTo>
                  <a:pt x="198" y="95"/>
                  <a:pt x="196" y="97"/>
                  <a:pt x="194" y="98"/>
                </a:cubicBezTo>
                <a:cubicBezTo>
                  <a:pt x="193" y="99"/>
                  <a:pt x="193" y="99"/>
                  <a:pt x="193" y="99"/>
                </a:cubicBezTo>
                <a:cubicBezTo>
                  <a:pt x="190" y="100"/>
                  <a:pt x="188" y="102"/>
                  <a:pt x="184" y="105"/>
                </a:cubicBezTo>
                <a:cubicBezTo>
                  <a:pt x="184" y="104"/>
                  <a:pt x="184" y="104"/>
                  <a:pt x="184" y="104"/>
                </a:cubicBezTo>
                <a:cubicBezTo>
                  <a:pt x="183" y="105"/>
                  <a:pt x="182" y="106"/>
                  <a:pt x="182" y="106"/>
                </a:cubicBezTo>
                <a:cubicBezTo>
                  <a:pt x="182" y="106"/>
                  <a:pt x="175" y="111"/>
                  <a:pt x="170" y="115"/>
                </a:cubicBezTo>
                <a:cubicBezTo>
                  <a:pt x="170" y="115"/>
                  <a:pt x="170" y="115"/>
                  <a:pt x="170" y="115"/>
                </a:cubicBezTo>
                <a:cubicBezTo>
                  <a:pt x="164" y="119"/>
                  <a:pt x="167" y="119"/>
                  <a:pt x="161" y="123"/>
                </a:cubicBezTo>
                <a:cubicBezTo>
                  <a:pt x="162" y="123"/>
                  <a:pt x="161" y="124"/>
                  <a:pt x="162" y="123"/>
                </a:cubicBezTo>
                <a:cubicBezTo>
                  <a:pt x="161" y="124"/>
                  <a:pt x="156" y="128"/>
                  <a:pt x="156" y="128"/>
                </a:cubicBezTo>
                <a:cubicBezTo>
                  <a:pt x="155" y="128"/>
                  <a:pt x="156" y="129"/>
                  <a:pt x="155" y="130"/>
                </a:cubicBezTo>
                <a:cubicBezTo>
                  <a:pt x="152" y="130"/>
                  <a:pt x="154" y="128"/>
                  <a:pt x="154" y="127"/>
                </a:cubicBezTo>
                <a:cubicBezTo>
                  <a:pt x="151" y="129"/>
                  <a:pt x="154" y="128"/>
                  <a:pt x="151" y="131"/>
                </a:cubicBezTo>
                <a:cubicBezTo>
                  <a:pt x="151" y="131"/>
                  <a:pt x="152" y="130"/>
                  <a:pt x="152" y="131"/>
                </a:cubicBezTo>
                <a:cubicBezTo>
                  <a:pt x="149" y="133"/>
                  <a:pt x="150" y="133"/>
                  <a:pt x="148" y="135"/>
                </a:cubicBezTo>
                <a:cubicBezTo>
                  <a:pt x="146" y="136"/>
                  <a:pt x="146" y="137"/>
                  <a:pt x="145" y="138"/>
                </a:cubicBezTo>
                <a:cubicBezTo>
                  <a:pt x="145" y="137"/>
                  <a:pt x="145" y="137"/>
                  <a:pt x="142" y="139"/>
                </a:cubicBezTo>
                <a:cubicBezTo>
                  <a:pt x="140" y="141"/>
                  <a:pt x="144" y="138"/>
                  <a:pt x="143" y="139"/>
                </a:cubicBezTo>
                <a:cubicBezTo>
                  <a:pt x="142" y="140"/>
                  <a:pt x="139" y="142"/>
                  <a:pt x="141" y="141"/>
                </a:cubicBezTo>
                <a:cubicBezTo>
                  <a:pt x="141" y="141"/>
                  <a:pt x="139" y="143"/>
                  <a:pt x="139" y="142"/>
                </a:cubicBezTo>
                <a:cubicBezTo>
                  <a:pt x="138" y="144"/>
                  <a:pt x="137" y="145"/>
                  <a:pt x="135" y="148"/>
                </a:cubicBezTo>
                <a:cubicBezTo>
                  <a:pt x="139" y="145"/>
                  <a:pt x="143" y="141"/>
                  <a:pt x="147" y="137"/>
                </a:cubicBezTo>
                <a:cubicBezTo>
                  <a:pt x="149" y="137"/>
                  <a:pt x="147" y="138"/>
                  <a:pt x="149" y="137"/>
                </a:cubicBezTo>
                <a:cubicBezTo>
                  <a:pt x="151" y="135"/>
                  <a:pt x="151" y="135"/>
                  <a:pt x="151" y="134"/>
                </a:cubicBezTo>
                <a:cubicBezTo>
                  <a:pt x="154" y="132"/>
                  <a:pt x="152" y="134"/>
                  <a:pt x="151" y="135"/>
                </a:cubicBezTo>
                <a:cubicBezTo>
                  <a:pt x="152" y="135"/>
                  <a:pt x="154" y="133"/>
                  <a:pt x="156" y="132"/>
                </a:cubicBezTo>
                <a:cubicBezTo>
                  <a:pt x="153" y="132"/>
                  <a:pt x="159" y="128"/>
                  <a:pt x="161" y="127"/>
                </a:cubicBezTo>
                <a:cubicBezTo>
                  <a:pt x="163" y="125"/>
                  <a:pt x="159" y="129"/>
                  <a:pt x="157" y="130"/>
                </a:cubicBezTo>
                <a:cubicBezTo>
                  <a:pt x="159" y="130"/>
                  <a:pt x="156" y="132"/>
                  <a:pt x="156" y="133"/>
                </a:cubicBezTo>
                <a:cubicBezTo>
                  <a:pt x="155" y="134"/>
                  <a:pt x="150" y="138"/>
                  <a:pt x="150" y="139"/>
                </a:cubicBezTo>
                <a:cubicBezTo>
                  <a:pt x="148" y="140"/>
                  <a:pt x="146" y="141"/>
                  <a:pt x="145" y="143"/>
                </a:cubicBezTo>
                <a:cubicBezTo>
                  <a:pt x="144" y="143"/>
                  <a:pt x="145" y="143"/>
                  <a:pt x="145" y="142"/>
                </a:cubicBezTo>
                <a:cubicBezTo>
                  <a:pt x="144" y="145"/>
                  <a:pt x="143" y="144"/>
                  <a:pt x="141" y="145"/>
                </a:cubicBezTo>
                <a:cubicBezTo>
                  <a:pt x="139" y="147"/>
                  <a:pt x="142" y="145"/>
                  <a:pt x="142" y="146"/>
                </a:cubicBezTo>
                <a:cubicBezTo>
                  <a:pt x="140" y="147"/>
                  <a:pt x="141" y="147"/>
                  <a:pt x="139" y="148"/>
                </a:cubicBezTo>
                <a:cubicBezTo>
                  <a:pt x="138" y="148"/>
                  <a:pt x="138" y="147"/>
                  <a:pt x="140" y="145"/>
                </a:cubicBezTo>
                <a:cubicBezTo>
                  <a:pt x="140" y="145"/>
                  <a:pt x="139" y="145"/>
                  <a:pt x="139" y="145"/>
                </a:cubicBezTo>
                <a:cubicBezTo>
                  <a:pt x="137" y="148"/>
                  <a:pt x="135" y="150"/>
                  <a:pt x="136" y="151"/>
                </a:cubicBezTo>
                <a:cubicBezTo>
                  <a:pt x="134" y="153"/>
                  <a:pt x="135" y="151"/>
                  <a:pt x="133" y="152"/>
                </a:cubicBezTo>
                <a:cubicBezTo>
                  <a:pt x="133" y="153"/>
                  <a:pt x="134" y="153"/>
                  <a:pt x="131" y="156"/>
                </a:cubicBezTo>
                <a:cubicBezTo>
                  <a:pt x="131" y="155"/>
                  <a:pt x="131" y="155"/>
                  <a:pt x="130" y="155"/>
                </a:cubicBezTo>
                <a:cubicBezTo>
                  <a:pt x="130" y="156"/>
                  <a:pt x="129" y="157"/>
                  <a:pt x="129" y="158"/>
                </a:cubicBezTo>
                <a:cubicBezTo>
                  <a:pt x="125" y="161"/>
                  <a:pt x="122" y="164"/>
                  <a:pt x="119" y="167"/>
                </a:cubicBezTo>
                <a:cubicBezTo>
                  <a:pt x="118" y="168"/>
                  <a:pt x="118" y="168"/>
                  <a:pt x="118" y="168"/>
                </a:cubicBezTo>
                <a:cubicBezTo>
                  <a:pt x="116" y="169"/>
                  <a:pt x="117" y="169"/>
                  <a:pt x="115" y="171"/>
                </a:cubicBezTo>
                <a:cubicBezTo>
                  <a:pt x="113" y="171"/>
                  <a:pt x="111" y="174"/>
                  <a:pt x="109" y="175"/>
                </a:cubicBezTo>
                <a:cubicBezTo>
                  <a:pt x="110" y="174"/>
                  <a:pt x="110" y="174"/>
                  <a:pt x="110" y="173"/>
                </a:cubicBezTo>
                <a:cubicBezTo>
                  <a:pt x="114" y="170"/>
                  <a:pt x="118" y="163"/>
                  <a:pt x="121" y="162"/>
                </a:cubicBezTo>
                <a:cubicBezTo>
                  <a:pt x="125" y="157"/>
                  <a:pt x="129" y="153"/>
                  <a:pt x="133" y="151"/>
                </a:cubicBezTo>
                <a:cubicBezTo>
                  <a:pt x="134" y="150"/>
                  <a:pt x="134" y="149"/>
                  <a:pt x="134" y="149"/>
                </a:cubicBezTo>
                <a:cubicBezTo>
                  <a:pt x="134" y="148"/>
                  <a:pt x="130" y="152"/>
                  <a:pt x="130" y="150"/>
                </a:cubicBezTo>
                <a:cubicBezTo>
                  <a:pt x="131" y="150"/>
                  <a:pt x="131" y="150"/>
                  <a:pt x="131" y="150"/>
                </a:cubicBezTo>
                <a:cubicBezTo>
                  <a:pt x="133" y="149"/>
                  <a:pt x="133" y="148"/>
                  <a:pt x="135" y="147"/>
                </a:cubicBezTo>
                <a:cubicBezTo>
                  <a:pt x="126" y="153"/>
                  <a:pt x="125" y="155"/>
                  <a:pt x="119" y="161"/>
                </a:cubicBezTo>
                <a:cubicBezTo>
                  <a:pt x="118" y="160"/>
                  <a:pt x="122" y="157"/>
                  <a:pt x="123" y="155"/>
                </a:cubicBezTo>
                <a:cubicBezTo>
                  <a:pt x="121" y="157"/>
                  <a:pt x="123" y="155"/>
                  <a:pt x="121" y="156"/>
                </a:cubicBezTo>
                <a:cubicBezTo>
                  <a:pt x="121" y="155"/>
                  <a:pt x="123" y="153"/>
                  <a:pt x="123" y="153"/>
                </a:cubicBezTo>
                <a:cubicBezTo>
                  <a:pt x="125" y="151"/>
                  <a:pt x="125" y="153"/>
                  <a:pt x="123" y="155"/>
                </a:cubicBezTo>
                <a:cubicBezTo>
                  <a:pt x="123" y="155"/>
                  <a:pt x="127" y="151"/>
                  <a:pt x="125" y="153"/>
                </a:cubicBezTo>
                <a:cubicBezTo>
                  <a:pt x="128" y="151"/>
                  <a:pt x="128" y="151"/>
                  <a:pt x="131" y="148"/>
                </a:cubicBezTo>
                <a:cubicBezTo>
                  <a:pt x="132" y="145"/>
                  <a:pt x="130" y="145"/>
                  <a:pt x="125" y="149"/>
                </a:cubicBezTo>
                <a:cubicBezTo>
                  <a:pt x="120" y="156"/>
                  <a:pt x="111" y="162"/>
                  <a:pt x="106" y="170"/>
                </a:cubicBezTo>
                <a:cubicBezTo>
                  <a:pt x="104" y="170"/>
                  <a:pt x="103" y="171"/>
                  <a:pt x="102" y="172"/>
                </a:cubicBezTo>
                <a:cubicBezTo>
                  <a:pt x="101" y="173"/>
                  <a:pt x="100" y="174"/>
                  <a:pt x="100" y="174"/>
                </a:cubicBezTo>
                <a:cubicBezTo>
                  <a:pt x="100" y="175"/>
                  <a:pt x="100" y="175"/>
                  <a:pt x="99" y="176"/>
                </a:cubicBezTo>
                <a:cubicBezTo>
                  <a:pt x="100" y="176"/>
                  <a:pt x="100" y="176"/>
                  <a:pt x="100" y="175"/>
                </a:cubicBezTo>
                <a:cubicBezTo>
                  <a:pt x="101" y="176"/>
                  <a:pt x="99" y="176"/>
                  <a:pt x="100" y="177"/>
                </a:cubicBezTo>
                <a:cubicBezTo>
                  <a:pt x="99" y="176"/>
                  <a:pt x="98" y="175"/>
                  <a:pt x="97" y="175"/>
                </a:cubicBezTo>
                <a:cubicBezTo>
                  <a:pt x="97" y="175"/>
                  <a:pt x="97" y="176"/>
                  <a:pt x="97" y="176"/>
                </a:cubicBezTo>
                <a:cubicBezTo>
                  <a:pt x="97" y="175"/>
                  <a:pt x="96" y="177"/>
                  <a:pt x="96" y="176"/>
                </a:cubicBezTo>
                <a:cubicBezTo>
                  <a:pt x="97" y="175"/>
                  <a:pt x="97" y="174"/>
                  <a:pt x="98" y="175"/>
                </a:cubicBezTo>
                <a:cubicBezTo>
                  <a:pt x="98" y="174"/>
                  <a:pt x="97" y="174"/>
                  <a:pt x="98" y="174"/>
                </a:cubicBezTo>
                <a:cubicBezTo>
                  <a:pt x="97" y="173"/>
                  <a:pt x="96" y="175"/>
                  <a:pt x="95" y="176"/>
                </a:cubicBezTo>
                <a:cubicBezTo>
                  <a:pt x="95" y="176"/>
                  <a:pt x="95" y="177"/>
                  <a:pt x="94" y="177"/>
                </a:cubicBezTo>
                <a:cubicBezTo>
                  <a:pt x="95" y="178"/>
                  <a:pt x="95" y="177"/>
                  <a:pt x="96" y="177"/>
                </a:cubicBezTo>
                <a:cubicBezTo>
                  <a:pt x="95" y="178"/>
                  <a:pt x="95" y="178"/>
                  <a:pt x="94" y="178"/>
                </a:cubicBezTo>
                <a:cubicBezTo>
                  <a:pt x="94" y="179"/>
                  <a:pt x="95" y="179"/>
                  <a:pt x="95" y="179"/>
                </a:cubicBezTo>
                <a:cubicBezTo>
                  <a:pt x="94" y="179"/>
                  <a:pt x="92" y="179"/>
                  <a:pt x="92" y="180"/>
                </a:cubicBezTo>
                <a:cubicBezTo>
                  <a:pt x="92" y="180"/>
                  <a:pt x="92" y="180"/>
                  <a:pt x="93" y="180"/>
                </a:cubicBezTo>
                <a:cubicBezTo>
                  <a:pt x="93" y="180"/>
                  <a:pt x="93" y="181"/>
                  <a:pt x="93" y="181"/>
                </a:cubicBezTo>
                <a:cubicBezTo>
                  <a:pt x="92" y="181"/>
                  <a:pt x="92" y="180"/>
                  <a:pt x="92" y="181"/>
                </a:cubicBezTo>
                <a:cubicBezTo>
                  <a:pt x="91" y="181"/>
                  <a:pt x="92" y="181"/>
                  <a:pt x="92" y="181"/>
                </a:cubicBezTo>
                <a:cubicBezTo>
                  <a:pt x="92" y="182"/>
                  <a:pt x="91" y="181"/>
                  <a:pt x="91" y="182"/>
                </a:cubicBezTo>
                <a:cubicBezTo>
                  <a:pt x="90" y="182"/>
                  <a:pt x="90" y="183"/>
                  <a:pt x="89" y="183"/>
                </a:cubicBezTo>
                <a:cubicBezTo>
                  <a:pt x="89" y="183"/>
                  <a:pt x="90" y="182"/>
                  <a:pt x="90" y="183"/>
                </a:cubicBezTo>
                <a:cubicBezTo>
                  <a:pt x="89" y="183"/>
                  <a:pt x="89" y="183"/>
                  <a:pt x="88" y="183"/>
                </a:cubicBezTo>
                <a:cubicBezTo>
                  <a:pt x="87" y="184"/>
                  <a:pt x="88" y="184"/>
                  <a:pt x="88" y="184"/>
                </a:cubicBezTo>
                <a:cubicBezTo>
                  <a:pt x="87" y="184"/>
                  <a:pt x="87" y="186"/>
                  <a:pt x="86" y="186"/>
                </a:cubicBezTo>
                <a:cubicBezTo>
                  <a:pt x="86" y="186"/>
                  <a:pt x="86" y="186"/>
                  <a:pt x="86" y="186"/>
                </a:cubicBezTo>
                <a:cubicBezTo>
                  <a:pt x="86" y="186"/>
                  <a:pt x="86" y="186"/>
                  <a:pt x="85" y="186"/>
                </a:cubicBezTo>
                <a:cubicBezTo>
                  <a:pt x="85" y="186"/>
                  <a:pt x="86" y="186"/>
                  <a:pt x="86" y="186"/>
                </a:cubicBezTo>
                <a:cubicBezTo>
                  <a:pt x="84" y="188"/>
                  <a:pt x="83" y="190"/>
                  <a:pt x="81" y="192"/>
                </a:cubicBezTo>
                <a:cubicBezTo>
                  <a:pt x="81" y="192"/>
                  <a:pt x="81" y="192"/>
                  <a:pt x="81" y="192"/>
                </a:cubicBezTo>
                <a:cubicBezTo>
                  <a:pt x="81" y="193"/>
                  <a:pt x="82" y="192"/>
                  <a:pt x="81" y="193"/>
                </a:cubicBezTo>
                <a:cubicBezTo>
                  <a:pt x="81" y="193"/>
                  <a:pt x="81" y="193"/>
                  <a:pt x="81" y="193"/>
                </a:cubicBezTo>
                <a:cubicBezTo>
                  <a:pt x="80" y="193"/>
                  <a:pt x="80" y="194"/>
                  <a:pt x="80" y="193"/>
                </a:cubicBezTo>
                <a:cubicBezTo>
                  <a:pt x="79" y="193"/>
                  <a:pt x="81" y="192"/>
                  <a:pt x="80" y="192"/>
                </a:cubicBezTo>
                <a:cubicBezTo>
                  <a:pt x="80" y="191"/>
                  <a:pt x="80" y="192"/>
                  <a:pt x="80" y="192"/>
                </a:cubicBezTo>
                <a:cubicBezTo>
                  <a:pt x="79" y="191"/>
                  <a:pt x="80" y="191"/>
                  <a:pt x="81" y="190"/>
                </a:cubicBezTo>
                <a:cubicBezTo>
                  <a:pt x="81" y="191"/>
                  <a:pt x="80" y="191"/>
                  <a:pt x="81" y="191"/>
                </a:cubicBezTo>
                <a:cubicBezTo>
                  <a:pt x="81" y="191"/>
                  <a:pt x="82" y="191"/>
                  <a:pt x="82" y="190"/>
                </a:cubicBezTo>
                <a:cubicBezTo>
                  <a:pt x="82" y="190"/>
                  <a:pt x="81" y="191"/>
                  <a:pt x="81" y="190"/>
                </a:cubicBezTo>
                <a:cubicBezTo>
                  <a:pt x="81" y="189"/>
                  <a:pt x="82" y="190"/>
                  <a:pt x="82" y="190"/>
                </a:cubicBezTo>
                <a:cubicBezTo>
                  <a:pt x="83" y="189"/>
                  <a:pt x="82" y="189"/>
                  <a:pt x="81" y="189"/>
                </a:cubicBezTo>
                <a:cubicBezTo>
                  <a:pt x="81" y="189"/>
                  <a:pt x="81" y="190"/>
                  <a:pt x="81" y="190"/>
                </a:cubicBezTo>
                <a:cubicBezTo>
                  <a:pt x="80" y="190"/>
                  <a:pt x="82" y="188"/>
                  <a:pt x="82" y="188"/>
                </a:cubicBezTo>
                <a:cubicBezTo>
                  <a:pt x="83" y="188"/>
                  <a:pt x="82" y="189"/>
                  <a:pt x="82" y="189"/>
                </a:cubicBezTo>
                <a:cubicBezTo>
                  <a:pt x="83" y="189"/>
                  <a:pt x="83" y="188"/>
                  <a:pt x="83" y="189"/>
                </a:cubicBezTo>
                <a:cubicBezTo>
                  <a:pt x="83" y="188"/>
                  <a:pt x="83" y="188"/>
                  <a:pt x="83" y="187"/>
                </a:cubicBezTo>
                <a:cubicBezTo>
                  <a:pt x="86" y="183"/>
                  <a:pt x="86" y="183"/>
                  <a:pt x="86" y="183"/>
                </a:cubicBezTo>
                <a:cubicBezTo>
                  <a:pt x="86" y="184"/>
                  <a:pt x="86" y="183"/>
                  <a:pt x="87" y="184"/>
                </a:cubicBezTo>
                <a:cubicBezTo>
                  <a:pt x="87" y="183"/>
                  <a:pt x="87" y="183"/>
                  <a:pt x="86" y="183"/>
                </a:cubicBezTo>
                <a:cubicBezTo>
                  <a:pt x="87" y="183"/>
                  <a:pt x="86" y="182"/>
                  <a:pt x="87" y="182"/>
                </a:cubicBezTo>
                <a:cubicBezTo>
                  <a:pt x="87" y="182"/>
                  <a:pt x="87" y="182"/>
                  <a:pt x="87" y="183"/>
                </a:cubicBezTo>
                <a:cubicBezTo>
                  <a:pt x="88" y="182"/>
                  <a:pt x="87" y="182"/>
                  <a:pt x="87" y="182"/>
                </a:cubicBezTo>
                <a:cubicBezTo>
                  <a:pt x="89" y="179"/>
                  <a:pt x="92" y="175"/>
                  <a:pt x="95" y="172"/>
                </a:cubicBezTo>
                <a:cubicBezTo>
                  <a:pt x="95" y="172"/>
                  <a:pt x="95" y="172"/>
                  <a:pt x="95" y="172"/>
                </a:cubicBezTo>
                <a:cubicBezTo>
                  <a:pt x="95" y="172"/>
                  <a:pt x="95" y="171"/>
                  <a:pt x="95" y="171"/>
                </a:cubicBezTo>
                <a:cubicBezTo>
                  <a:pt x="95" y="170"/>
                  <a:pt x="95" y="171"/>
                  <a:pt x="95" y="171"/>
                </a:cubicBezTo>
                <a:cubicBezTo>
                  <a:pt x="95" y="171"/>
                  <a:pt x="95" y="171"/>
                  <a:pt x="95" y="170"/>
                </a:cubicBezTo>
                <a:cubicBezTo>
                  <a:pt x="94" y="170"/>
                  <a:pt x="94" y="170"/>
                  <a:pt x="94" y="171"/>
                </a:cubicBezTo>
                <a:cubicBezTo>
                  <a:pt x="93" y="170"/>
                  <a:pt x="94" y="169"/>
                  <a:pt x="95" y="169"/>
                </a:cubicBezTo>
                <a:cubicBezTo>
                  <a:pt x="95" y="169"/>
                  <a:pt x="94" y="169"/>
                  <a:pt x="95" y="170"/>
                </a:cubicBezTo>
                <a:cubicBezTo>
                  <a:pt x="95" y="170"/>
                  <a:pt x="95" y="169"/>
                  <a:pt x="95" y="169"/>
                </a:cubicBezTo>
                <a:cubicBezTo>
                  <a:pt x="96" y="170"/>
                  <a:pt x="95" y="170"/>
                  <a:pt x="95" y="170"/>
                </a:cubicBezTo>
                <a:cubicBezTo>
                  <a:pt x="96" y="170"/>
                  <a:pt x="96" y="170"/>
                  <a:pt x="96" y="170"/>
                </a:cubicBezTo>
                <a:cubicBezTo>
                  <a:pt x="96" y="168"/>
                  <a:pt x="103" y="164"/>
                  <a:pt x="102" y="163"/>
                </a:cubicBezTo>
                <a:cubicBezTo>
                  <a:pt x="105" y="161"/>
                  <a:pt x="102" y="163"/>
                  <a:pt x="105" y="161"/>
                </a:cubicBezTo>
                <a:cubicBezTo>
                  <a:pt x="107" y="157"/>
                  <a:pt x="113" y="152"/>
                  <a:pt x="118" y="147"/>
                </a:cubicBezTo>
                <a:cubicBezTo>
                  <a:pt x="116" y="151"/>
                  <a:pt x="121" y="145"/>
                  <a:pt x="123" y="143"/>
                </a:cubicBezTo>
                <a:cubicBezTo>
                  <a:pt x="123" y="143"/>
                  <a:pt x="123" y="143"/>
                  <a:pt x="123" y="143"/>
                </a:cubicBezTo>
                <a:cubicBezTo>
                  <a:pt x="124" y="142"/>
                  <a:pt x="124" y="143"/>
                  <a:pt x="126" y="141"/>
                </a:cubicBezTo>
                <a:cubicBezTo>
                  <a:pt x="124" y="141"/>
                  <a:pt x="130" y="137"/>
                  <a:pt x="128" y="138"/>
                </a:cubicBezTo>
                <a:cubicBezTo>
                  <a:pt x="129" y="136"/>
                  <a:pt x="131" y="136"/>
                  <a:pt x="131" y="136"/>
                </a:cubicBezTo>
                <a:cubicBezTo>
                  <a:pt x="132" y="135"/>
                  <a:pt x="131" y="135"/>
                  <a:pt x="131" y="135"/>
                </a:cubicBezTo>
                <a:cubicBezTo>
                  <a:pt x="133" y="134"/>
                  <a:pt x="133" y="133"/>
                  <a:pt x="136" y="131"/>
                </a:cubicBezTo>
                <a:cubicBezTo>
                  <a:pt x="135" y="132"/>
                  <a:pt x="136" y="132"/>
                  <a:pt x="137" y="131"/>
                </a:cubicBezTo>
                <a:cubicBezTo>
                  <a:pt x="141" y="128"/>
                  <a:pt x="136" y="130"/>
                  <a:pt x="139" y="128"/>
                </a:cubicBezTo>
                <a:cubicBezTo>
                  <a:pt x="138" y="128"/>
                  <a:pt x="136" y="130"/>
                  <a:pt x="135" y="130"/>
                </a:cubicBezTo>
                <a:cubicBezTo>
                  <a:pt x="134" y="131"/>
                  <a:pt x="134" y="132"/>
                  <a:pt x="134" y="132"/>
                </a:cubicBezTo>
                <a:cubicBezTo>
                  <a:pt x="130" y="134"/>
                  <a:pt x="128" y="137"/>
                  <a:pt x="123" y="141"/>
                </a:cubicBezTo>
                <a:cubicBezTo>
                  <a:pt x="122" y="141"/>
                  <a:pt x="121" y="143"/>
                  <a:pt x="122" y="141"/>
                </a:cubicBezTo>
                <a:cubicBezTo>
                  <a:pt x="121" y="142"/>
                  <a:pt x="120" y="143"/>
                  <a:pt x="117" y="145"/>
                </a:cubicBezTo>
                <a:cubicBezTo>
                  <a:pt x="121" y="141"/>
                  <a:pt x="127" y="135"/>
                  <a:pt x="130" y="134"/>
                </a:cubicBezTo>
                <a:cubicBezTo>
                  <a:pt x="131" y="133"/>
                  <a:pt x="130" y="132"/>
                  <a:pt x="131" y="132"/>
                </a:cubicBezTo>
                <a:cubicBezTo>
                  <a:pt x="129" y="133"/>
                  <a:pt x="130" y="133"/>
                  <a:pt x="128" y="135"/>
                </a:cubicBezTo>
                <a:cubicBezTo>
                  <a:pt x="131" y="131"/>
                  <a:pt x="126" y="134"/>
                  <a:pt x="127" y="132"/>
                </a:cubicBezTo>
                <a:cubicBezTo>
                  <a:pt x="125" y="133"/>
                  <a:pt x="125" y="133"/>
                  <a:pt x="125" y="133"/>
                </a:cubicBezTo>
                <a:cubicBezTo>
                  <a:pt x="124" y="134"/>
                  <a:pt x="127" y="133"/>
                  <a:pt x="125" y="135"/>
                </a:cubicBezTo>
                <a:cubicBezTo>
                  <a:pt x="126" y="134"/>
                  <a:pt x="126" y="134"/>
                  <a:pt x="126" y="134"/>
                </a:cubicBezTo>
                <a:cubicBezTo>
                  <a:pt x="113" y="146"/>
                  <a:pt x="113" y="146"/>
                  <a:pt x="113" y="146"/>
                </a:cubicBezTo>
                <a:cubicBezTo>
                  <a:pt x="112" y="146"/>
                  <a:pt x="112" y="146"/>
                  <a:pt x="113" y="145"/>
                </a:cubicBezTo>
                <a:cubicBezTo>
                  <a:pt x="111" y="147"/>
                  <a:pt x="111" y="147"/>
                  <a:pt x="111" y="147"/>
                </a:cubicBezTo>
                <a:cubicBezTo>
                  <a:pt x="111" y="148"/>
                  <a:pt x="112" y="146"/>
                  <a:pt x="113" y="146"/>
                </a:cubicBezTo>
                <a:cubicBezTo>
                  <a:pt x="113" y="147"/>
                  <a:pt x="111" y="147"/>
                  <a:pt x="110" y="148"/>
                </a:cubicBezTo>
                <a:cubicBezTo>
                  <a:pt x="106" y="153"/>
                  <a:pt x="106" y="153"/>
                  <a:pt x="106" y="153"/>
                </a:cubicBezTo>
                <a:cubicBezTo>
                  <a:pt x="106" y="150"/>
                  <a:pt x="103" y="155"/>
                  <a:pt x="100" y="157"/>
                </a:cubicBezTo>
                <a:cubicBezTo>
                  <a:pt x="101" y="156"/>
                  <a:pt x="104" y="154"/>
                  <a:pt x="104" y="152"/>
                </a:cubicBezTo>
                <a:cubicBezTo>
                  <a:pt x="108" y="149"/>
                  <a:pt x="109" y="148"/>
                  <a:pt x="111" y="145"/>
                </a:cubicBezTo>
                <a:cubicBezTo>
                  <a:pt x="110" y="145"/>
                  <a:pt x="109" y="147"/>
                  <a:pt x="108" y="148"/>
                </a:cubicBezTo>
                <a:cubicBezTo>
                  <a:pt x="108" y="145"/>
                  <a:pt x="106" y="148"/>
                  <a:pt x="103" y="152"/>
                </a:cubicBezTo>
                <a:cubicBezTo>
                  <a:pt x="105" y="150"/>
                  <a:pt x="103" y="150"/>
                  <a:pt x="101" y="151"/>
                </a:cubicBezTo>
                <a:cubicBezTo>
                  <a:pt x="103" y="149"/>
                  <a:pt x="103" y="149"/>
                  <a:pt x="104" y="149"/>
                </a:cubicBezTo>
                <a:cubicBezTo>
                  <a:pt x="105" y="148"/>
                  <a:pt x="105" y="147"/>
                  <a:pt x="107" y="145"/>
                </a:cubicBezTo>
                <a:cubicBezTo>
                  <a:pt x="108" y="144"/>
                  <a:pt x="108" y="146"/>
                  <a:pt x="109" y="144"/>
                </a:cubicBezTo>
                <a:cubicBezTo>
                  <a:pt x="111" y="142"/>
                  <a:pt x="109" y="141"/>
                  <a:pt x="113" y="139"/>
                </a:cubicBezTo>
                <a:cubicBezTo>
                  <a:pt x="113" y="139"/>
                  <a:pt x="111" y="141"/>
                  <a:pt x="111" y="141"/>
                </a:cubicBezTo>
                <a:cubicBezTo>
                  <a:pt x="114" y="139"/>
                  <a:pt x="114" y="138"/>
                  <a:pt x="113" y="138"/>
                </a:cubicBezTo>
                <a:cubicBezTo>
                  <a:pt x="115" y="136"/>
                  <a:pt x="115" y="137"/>
                  <a:pt x="115" y="137"/>
                </a:cubicBezTo>
                <a:cubicBezTo>
                  <a:pt x="115" y="136"/>
                  <a:pt x="118" y="134"/>
                  <a:pt x="118" y="133"/>
                </a:cubicBezTo>
                <a:cubicBezTo>
                  <a:pt x="118" y="133"/>
                  <a:pt x="116" y="134"/>
                  <a:pt x="115" y="135"/>
                </a:cubicBezTo>
                <a:cubicBezTo>
                  <a:pt x="116" y="134"/>
                  <a:pt x="116" y="134"/>
                  <a:pt x="117" y="132"/>
                </a:cubicBezTo>
                <a:cubicBezTo>
                  <a:pt x="115" y="134"/>
                  <a:pt x="115" y="134"/>
                  <a:pt x="116" y="132"/>
                </a:cubicBezTo>
                <a:cubicBezTo>
                  <a:pt x="115" y="132"/>
                  <a:pt x="115" y="132"/>
                  <a:pt x="115" y="132"/>
                </a:cubicBezTo>
                <a:cubicBezTo>
                  <a:pt x="114" y="133"/>
                  <a:pt x="113" y="134"/>
                  <a:pt x="112" y="135"/>
                </a:cubicBezTo>
                <a:cubicBezTo>
                  <a:pt x="111" y="136"/>
                  <a:pt x="112" y="134"/>
                  <a:pt x="109" y="137"/>
                </a:cubicBezTo>
                <a:cubicBezTo>
                  <a:pt x="111" y="135"/>
                  <a:pt x="109" y="136"/>
                  <a:pt x="110" y="134"/>
                </a:cubicBezTo>
                <a:cubicBezTo>
                  <a:pt x="112" y="133"/>
                  <a:pt x="110" y="133"/>
                  <a:pt x="111" y="133"/>
                </a:cubicBezTo>
                <a:cubicBezTo>
                  <a:pt x="112" y="131"/>
                  <a:pt x="115" y="128"/>
                  <a:pt x="116" y="127"/>
                </a:cubicBezTo>
                <a:cubicBezTo>
                  <a:pt x="118" y="126"/>
                  <a:pt x="119" y="125"/>
                  <a:pt x="120" y="126"/>
                </a:cubicBezTo>
                <a:cubicBezTo>
                  <a:pt x="121" y="125"/>
                  <a:pt x="121" y="124"/>
                  <a:pt x="121" y="124"/>
                </a:cubicBezTo>
                <a:cubicBezTo>
                  <a:pt x="121" y="124"/>
                  <a:pt x="119" y="125"/>
                  <a:pt x="119" y="124"/>
                </a:cubicBezTo>
                <a:cubicBezTo>
                  <a:pt x="122" y="121"/>
                  <a:pt x="125" y="119"/>
                  <a:pt x="126" y="117"/>
                </a:cubicBezTo>
                <a:cubicBezTo>
                  <a:pt x="127" y="116"/>
                  <a:pt x="127" y="116"/>
                  <a:pt x="128" y="116"/>
                </a:cubicBezTo>
                <a:cubicBezTo>
                  <a:pt x="142" y="104"/>
                  <a:pt x="148" y="99"/>
                  <a:pt x="162" y="88"/>
                </a:cubicBezTo>
                <a:cubicBezTo>
                  <a:pt x="163" y="89"/>
                  <a:pt x="163" y="89"/>
                  <a:pt x="164" y="88"/>
                </a:cubicBezTo>
                <a:cubicBezTo>
                  <a:pt x="166" y="86"/>
                  <a:pt x="163" y="88"/>
                  <a:pt x="163" y="88"/>
                </a:cubicBezTo>
                <a:cubicBezTo>
                  <a:pt x="175" y="79"/>
                  <a:pt x="184" y="73"/>
                  <a:pt x="197" y="65"/>
                </a:cubicBezTo>
                <a:cubicBezTo>
                  <a:pt x="197" y="65"/>
                  <a:pt x="196" y="65"/>
                  <a:pt x="195" y="66"/>
                </a:cubicBezTo>
                <a:cubicBezTo>
                  <a:pt x="196" y="65"/>
                  <a:pt x="197" y="65"/>
                  <a:pt x="199" y="63"/>
                </a:cubicBezTo>
                <a:cubicBezTo>
                  <a:pt x="199" y="64"/>
                  <a:pt x="199" y="64"/>
                  <a:pt x="201" y="63"/>
                </a:cubicBezTo>
                <a:cubicBezTo>
                  <a:pt x="202" y="63"/>
                  <a:pt x="201" y="62"/>
                  <a:pt x="201" y="62"/>
                </a:cubicBezTo>
                <a:cubicBezTo>
                  <a:pt x="203" y="61"/>
                  <a:pt x="203" y="61"/>
                  <a:pt x="203" y="62"/>
                </a:cubicBezTo>
                <a:cubicBezTo>
                  <a:pt x="207" y="60"/>
                  <a:pt x="211" y="58"/>
                  <a:pt x="214" y="56"/>
                </a:cubicBezTo>
                <a:cubicBezTo>
                  <a:pt x="213" y="56"/>
                  <a:pt x="212" y="57"/>
                  <a:pt x="210" y="57"/>
                </a:cubicBezTo>
                <a:cubicBezTo>
                  <a:pt x="214" y="54"/>
                  <a:pt x="214" y="57"/>
                  <a:pt x="222" y="53"/>
                </a:cubicBezTo>
                <a:cubicBezTo>
                  <a:pt x="222" y="52"/>
                  <a:pt x="218" y="54"/>
                  <a:pt x="217" y="54"/>
                </a:cubicBezTo>
                <a:cubicBezTo>
                  <a:pt x="219" y="52"/>
                  <a:pt x="216" y="54"/>
                  <a:pt x="216" y="53"/>
                </a:cubicBezTo>
                <a:cubicBezTo>
                  <a:pt x="215" y="53"/>
                  <a:pt x="214" y="54"/>
                  <a:pt x="214" y="54"/>
                </a:cubicBezTo>
                <a:cubicBezTo>
                  <a:pt x="212" y="54"/>
                  <a:pt x="215" y="53"/>
                  <a:pt x="210" y="56"/>
                </a:cubicBezTo>
                <a:cubicBezTo>
                  <a:pt x="211" y="54"/>
                  <a:pt x="217" y="52"/>
                  <a:pt x="219" y="50"/>
                </a:cubicBezTo>
                <a:cubicBezTo>
                  <a:pt x="220" y="50"/>
                  <a:pt x="219" y="51"/>
                  <a:pt x="221" y="50"/>
                </a:cubicBezTo>
                <a:cubicBezTo>
                  <a:pt x="227" y="46"/>
                  <a:pt x="237" y="41"/>
                  <a:pt x="245" y="39"/>
                </a:cubicBezTo>
                <a:cubicBezTo>
                  <a:pt x="246" y="40"/>
                  <a:pt x="242" y="40"/>
                  <a:pt x="241" y="41"/>
                </a:cubicBezTo>
                <a:cubicBezTo>
                  <a:pt x="242" y="41"/>
                  <a:pt x="244" y="40"/>
                  <a:pt x="245" y="40"/>
                </a:cubicBezTo>
                <a:cubicBezTo>
                  <a:pt x="247" y="39"/>
                  <a:pt x="249" y="39"/>
                  <a:pt x="254" y="37"/>
                </a:cubicBezTo>
                <a:cubicBezTo>
                  <a:pt x="252" y="37"/>
                  <a:pt x="247" y="38"/>
                  <a:pt x="253" y="36"/>
                </a:cubicBezTo>
                <a:cubicBezTo>
                  <a:pt x="252" y="36"/>
                  <a:pt x="250" y="37"/>
                  <a:pt x="251" y="36"/>
                </a:cubicBezTo>
                <a:cubicBezTo>
                  <a:pt x="252" y="36"/>
                  <a:pt x="254" y="35"/>
                  <a:pt x="255" y="35"/>
                </a:cubicBezTo>
                <a:cubicBezTo>
                  <a:pt x="257" y="35"/>
                  <a:pt x="255" y="34"/>
                  <a:pt x="258" y="33"/>
                </a:cubicBezTo>
                <a:cubicBezTo>
                  <a:pt x="259" y="34"/>
                  <a:pt x="259" y="34"/>
                  <a:pt x="259" y="34"/>
                </a:cubicBezTo>
                <a:cubicBezTo>
                  <a:pt x="263" y="32"/>
                  <a:pt x="265" y="32"/>
                  <a:pt x="267" y="31"/>
                </a:cubicBezTo>
                <a:cubicBezTo>
                  <a:pt x="273" y="28"/>
                  <a:pt x="273" y="30"/>
                  <a:pt x="279" y="27"/>
                </a:cubicBezTo>
                <a:cubicBezTo>
                  <a:pt x="280" y="27"/>
                  <a:pt x="279" y="27"/>
                  <a:pt x="279" y="28"/>
                </a:cubicBezTo>
                <a:cubicBezTo>
                  <a:pt x="282" y="27"/>
                  <a:pt x="285" y="26"/>
                  <a:pt x="285" y="25"/>
                </a:cubicBezTo>
                <a:cubicBezTo>
                  <a:pt x="288" y="26"/>
                  <a:pt x="294" y="23"/>
                  <a:pt x="301" y="22"/>
                </a:cubicBezTo>
                <a:cubicBezTo>
                  <a:pt x="301" y="21"/>
                  <a:pt x="301" y="21"/>
                  <a:pt x="301" y="21"/>
                </a:cubicBezTo>
                <a:cubicBezTo>
                  <a:pt x="301" y="21"/>
                  <a:pt x="297" y="22"/>
                  <a:pt x="296" y="22"/>
                </a:cubicBezTo>
                <a:cubicBezTo>
                  <a:pt x="298" y="21"/>
                  <a:pt x="297" y="22"/>
                  <a:pt x="298" y="21"/>
                </a:cubicBezTo>
                <a:cubicBezTo>
                  <a:pt x="301" y="20"/>
                  <a:pt x="301" y="20"/>
                  <a:pt x="301" y="20"/>
                </a:cubicBezTo>
                <a:cubicBezTo>
                  <a:pt x="301" y="20"/>
                  <a:pt x="297" y="21"/>
                  <a:pt x="297" y="21"/>
                </a:cubicBezTo>
                <a:cubicBezTo>
                  <a:pt x="300" y="19"/>
                  <a:pt x="301" y="19"/>
                  <a:pt x="305" y="18"/>
                </a:cubicBezTo>
                <a:cubicBezTo>
                  <a:pt x="305" y="19"/>
                  <a:pt x="307" y="18"/>
                  <a:pt x="306" y="19"/>
                </a:cubicBezTo>
                <a:cubicBezTo>
                  <a:pt x="308" y="18"/>
                  <a:pt x="309" y="17"/>
                  <a:pt x="309" y="18"/>
                </a:cubicBezTo>
                <a:cubicBezTo>
                  <a:pt x="316" y="16"/>
                  <a:pt x="316" y="16"/>
                  <a:pt x="322" y="15"/>
                </a:cubicBezTo>
                <a:cubicBezTo>
                  <a:pt x="325" y="15"/>
                  <a:pt x="325" y="14"/>
                  <a:pt x="327" y="13"/>
                </a:cubicBezTo>
                <a:cubicBezTo>
                  <a:pt x="329" y="12"/>
                  <a:pt x="329" y="13"/>
                  <a:pt x="330" y="13"/>
                </a:cubicBezTo>
                <a:cubicBezTo>
                  <a:pt x="332" y="13"/>
                  <a:pt x="332" y="12"/>
                  <a:pt x="334" y="12"/>
                </a:cubicBezTo>
                <a:cubicBezTo>
                  <a:pt x="336" y="12"/>
                  <a:pt x="338" y="11"/>
                  <a:pt x="338" y="12"/>
                </a:cubicBezTo>
                <a:cubicBezTo>
                  <a:pt x="337" y="12"/>
                  <a:pt x="338" y="12"/>
                  <a:pt x="337" y="12"/>
                </a:cubicBezTo>
                <a:cubicBezTo>
                  <a:pt x="337" y="12"/>
                  <a:pt x="336" y="12"/>
                  <a:pt x="336" y="12"/>
                </a:cubicBezTo>
                <a:cubicBezTo>
                  <a:pt x="336" y="13"/>
                  <a:pt x="340" y="11"/>
                  <a:pt x="341" y="12"/>
                </a:cubicBezTo>
                <a:cubicBezTo>
                  <a:pt x="343" y="12"/>
                  <a:pt x="337" y="12"/>
                  <a:pt x="340" y="11"/>
                </a:cubicBezTo>
                <a:cubicBezTo>
                  <a:pt x="342" y="11"/>
                  <a:pt x="342" y="11"/>
                  <a:pt x="342" y="11"/>
                </a:cubicBezTo>
                <a:cubicBezTo>
                  <a:pt x="344" y="11"/>
                  <a:pt x="344" y="11"/>
                  <a:pt x="345" y="11"/>
                </a:cubicBezTo>
                <a:cubicBezTo>
                  <a:pt x="346" y="10"/>
                  <a:pt x="340" y="11"/>
                  <a:pt x="342" y="10"/>
                </a:cubicBezTo>
                <a:cubicBezTo>
                  <a:pt x="347" y="10"/>
                  <a:pt x="347" y="10"/>
                  <a:pt x="347" y="10"/>
                </a:cubicBezTo>
                <a:cubicBezTo>
                  <a:pt x="347" y="9"/>
                  <a:pt x="347" y="9"/>
                  <a:pt x="345" y="9"/>
                </a:cubicBezTo>
                <a:cubicBezTo>
                  <a:pt x="349" y="8"/>
                  <a:pt x="350" y="10"/>
                  <a:pt x="354" y="10"/>
                </a:cubicBezTo>
                <a:cubicBezTo>
                  <a:pt x="356" y="10"/>
                  <a:pt x="358" y="9"/>
                  <a:pt x="360" y="9"/>
                </a:cubicBezTo>
                <a:cubicBezTo>
                  <a:pt x="361" y="9"/>
                  <a:pt x="359" y="9"/>
                  <a:pt x="361" y="9"/>
                </a:cubicBezTo>
                <a:cubicBezTo>
                  <a:pt x="360" y="9"/>
                  <a:pt x="359" y="9"/>
                  <a:pt x="358" y="9"/>
                </a:cubicBezTo>
                <a:cubicBezTo>
                  <a:pt x="355" y="8"/>
                  <a:pt x="363" y="8"/>
                  <a:pt x="360" y="8"/>
                </a:cubicBezTo>
                <a:cubicBezTo>
                  <a:pt x="361" y="7"/>
                  <a:pt x="362" y="9"/>
                  <a:pt x="364" y="8"/>
                </a:cubicBezTo>
                <a:cubicBezTo>
                  <a:pt x="367" y="8"/>
                  <a:pt x="362" y="8"/>
                  <a:pt x="363" y="7"/>
                </a:cubicBezTo>
                <a:cubicBezTo>
                  <a:pt x="364" y="7"/>
                  <a:pt x="365" y="7"/>
                  <a:pt x="365" y="7"/>
                </a:cubicBezTo>
                <a:cubicBezTo>
                  <a:pt x="366" y="7"/>
                  <a:pt x="367" y="8"/>
                  <a:pt x="367" y="8"/>
                </a:cubicBezTo>
                <a:cubicBezTo>
                  <a:pt x="367" y="9"/>
                  <a:pt x="370" y="8"/>
                  <a:pt x="371" y="9"/>
                </a:cubicBezTo>
                <a:cubicBezTo>
                  <a:pt x="374" y="8"/>
                  <a:pt x="371" y="8"/>
                  <a:pt x="372" y="8"/>
                </a:cubicBezTo>
                <a:cubicBezTo>
                  <a:pt x="372" y="7"/>
                  <a:pt x="371" y="8"/>
                  <a:pt x="371" y="8"/>
                </a:cubicBezTo>
                <a:cubicBezTo>
                  <a:pt x="371" y="7"/>
                  <a:pt x="379" y="9"/>
                  <a:pt x="381" y="7"/>
                </a:cubicBezTo>
                <a:cubicBezTo>
                  <a:pt x="384" y="7"/>
                  <a:pt x="386" y="8"/>
                  <a:pt x="390" y="7"/>
                </a:cubicBezTo>
                <a:cubicBezTo>
                  <a:pt x="390" y="7"/>
                  <a:pt x="389" y="7"/>
                  <a:pt x="390" y="7"/>
                </a:cubicBezTo>
                <a:cubicBezTo>
                  <a:pt x="387" y="6"/>
                  <a:pt x="389" y="6"/>
                  <a:pt x="386" y="5"/>
                </a:cubicBezTo>
                <a:cubicBezTo>
                  <a:pt x="388" y="6"/>
                  <a:pt x="389" y="7"/>
                  <a:pt x="391" y="6"/>
                </a:cubicBezTo>
                <a:cubicBezTo>
                  <a:pt x="392" y="6"/>
                  <a:pt x="392" y="7"/>
                  <a:pt x="394" y="7"/>
                </a:cubicBezTo>
                <a:cubicBezTo>
                  <a:pt x="395" y="7"/>
                  <a:pt x="395" y="6"/>
                  <a:pt x="395" y="6"/>
                </a:cubicBezTo>
                <a:cubicBezTo>
                  <a:pt x="396" y="6"/>
                  <a:pt x="399" y="6"/>
                  <a:pt x="397" y="6"/>
                </a:cubicBezTo>
                <a:cubicBezTo>
                  <a:pt x="401" y="5"/>
                  <a:pt x="402" y="7"/>
                  <a:pt x="401" y="7"/>
                </a:cubicBezTo>
                <a:cubicBezTo>
                  <a:pt x="408" y="7"/>
                  <a:pt x="400" y="5"/>
                  <a:pt x="400" y="4"/>
                </a:cubicBezTo>
                <a:cubicBezTo>
                  <a:pt x="402" y="5"/>
                  <a:pt x="404" y="4"/>
                  <a:pt x="401" y="4"/>
                </a:cubicBezTo>
                <a:cubicBezTo>
                  <a:pt x="406" y="3"/>
                  <a:pt x="402" y="5"/>
                  <a:pt x="407" y="5"/>
                </a:cubicBezTo>
                <a:cubicBezTo>
                  <a:pt x="411" y="4"/>
                  <a:pt x="406" y="3"/>
                  <a:pt x="410" y="3"/>
                </a:cubicBezTo>
                <a:cubicBezTo>
                  <a:pt x="408" y="2"/>
                  <a:pt x="400" y="3"/>
                  <a:pt x="399" y="2"/>
                </a:cubicBezTo>
                <a:cubicBezTo>
                  <a:pt x="400" y="1"/>
                  <a:pt x="404" y="2"/>
                  <a:pt x="404" y="2"/>
                </a:cubicBezTo>
                <a:cubicBezTo>
                  <a:pt x="407" y="2"/>
                  <a:pt x="407" y="1"/>
                  <a:pt x="412" y="2"/>
                </a:cubicBezTo>
                <a:cubicBezTo>
                  <a:pt x="411" y="2"/>
                  <a:pt x="413" y="2"/>
                  <a:pt x="412" y="3"/>
                </a:cubicBezTo>
                <a:cubicBezTo>
                  <a:pt x="415" y="3"/>
                  <a:pt x="415" y="1"/>
                  <a:pt x="419" y="1"/>
                </a:cubicBezTo>
                <a:cubicBezTo>
                  <a:pt x="417" y="2"/>
                  <a:pt x="416" y="2"/>
                  <a:pt x="421" y="2"/>
                </a:cubicBezTo>
                <a:cubicBezTo>
                  <a:pt x="420" y="3"/>
                  <a:pt x="417" y="3"/>
                  <a:pt x="417" y="2"/>
                </a:cubicBezTo>
                <a:cubicBezTo>
                  <a:pt x="416" y="2"/>
                  <a:pt x="416" y="3"/>
                  <a:pt x="415" y="3"/>
                </a:cubicBezTo>
                <a:cubicBezTo>
                  <a:pt x="414" y="3"/>
                  <a:pt x="417" y="3"/>
                  <a:pt x="417" y="4"/>
                </a:cubicBezTo>
                <a:cubicBezTo>
                  <a:pt x="419" y="4"/>
                  <a:pt x="418" y="3"/>
                  <a:pt x="416" y="3"/>
                </a:cubicBezTo>
                <a:cubicBezTo>
                  <a:pt x="417" y="3"/>
                  <a:pt x="421" y="3"/>
                  <a:pt x="421" y="4"/>
                </a:cubicBezTo>
                <a:cubicBezTo>
                  <a:pt x="418" y="4"/>
                  <a:pt x="427" y="5"/>
                  <a:pt x="424" y="5"/>
                </a:cubicBezTo>
                <a:cubicBezTo>
                  <a:pt x="427" y="5"/>
                  <a:pt x="427" y="6"/>
                  <a:pt x="430" y="6"/>
                </a:cubicBezTo>
                <a:cubicBezTo>
                  <a:pt x="426" y="5"/>
                  <a:pt x="427" y="5"/>
                  <a:pt x="425" y="4"/>
                </a:cubicBezTo>
                <a:cubicBezTo>
                  <a:pt x="426" y="4"/>
                  <a:pt x="428" y="4"/>
                  <a:pt x="430" y="4"/>
                </a:cubicBezTo>
                <a:cubicBezTo>
                  <a:pt x="427" y="4"/>
                  <a:pt x="430" y="4"/>
                  <a:pt x="428" y="4"/>
                </a:cubicBezTo>
                <a:cubicBezTo>
                  <a:pt x="429" y="5"/>
                  <a:pt x="432" y="5"/>
                  <a:pt x="433" y="5"/>
                </a:cubicBezTo>
                <a:cubicBezTo>
                  <a:pt x="434" y="5"/>
                  <a:pt x="431" y="5"/>
                  <a:pt x="431" y="4"/>
                </a:cubicBezTo>
                <a:cubicBezTo>
                  <a:pt x="432" y="4"/>
                  <a:pt x="438" y="5"/>
                  <a:pt x="438" y="5"/>
                </a:cubicBezTo>
                <a:cubicBezTo>
                  <a:pt x="442" y="6"/>
                  <a:pt x="445" y="6"/>
                  <a:pt x="453" y="7"/>
                </a:cubicBezTo>
                <a:cubicBezTo>
                  <a:pt x="453" y="7"/>
                  <a:pt x="452" y="7"/>
                  <a:pt x="451" y="7"/>
                </a:cubicBezTo>
                <a:cubicBezTo>
                  <a:pt x="451" y="7"/>
                  <a:pt x="453" y="7"/>
                  <a:pt x="453" y="7"/>
                </a:cubicBezTo>
                <a:cubicBezTo>
                  <a:pt x="452" y="8"/>
                  <a:pt x="450" y="7"/>
                  <a:pt x="447" y="6"/>
                </a:cubicBezTo>
                <a:cubicBezTo>
                  <a:pt x="447" y="7"/>
                  <a:pt x="447" y="7"/>
                  <a:pt x="447" y="7"/>
                </a:cubicBezTo>
                <a:cubicBezTo>
                  <a:pt x="448" y="7"/>
                  <a:pt x="453" y="8"/>
                  <a:pt x="453" y="9"/>
                </a:cubicBezTo>
                <a:cubicBezTo>
                  <a:pt x="454" y="8"/>
                  <a:pt x="456" y="7"/>
                  <a:pt x="453" y="6"/>
                </a:cubicBezTo>
                <a:cubicBezTo>
                  <a:pt x="454" y="6"/>
                  <a:pt x="457" y="7"/>
                  <a:pt x="455" y="6"/>
                </a:cubicBezTo>
                <a:cubicBezTo>
                  <a:pt x="456" y="6"/>
                  <a:pt x="458" y="7"/>
                  <a:pt x="460" y="7"/>
                </a:cubicBezTo>
                <a:cubicBezTo>
                  <a:pt x="460" y="7"/>
                  <a:pt x="459" y="7"/>
                  <a:pt x="458" y="6"/>
                </a:cubicBezTo>
                <a:cubicBezTo>
                  <a:pt x="460" y="6"/>
                  <a:pt x="465" y="7"/>
                  <a:pt x="465" y="6"/>
                </a:cubicBezTo>
                <a:cubicBezTo>
                  <a:pt x="466" y="7"/>
                  <a:pt x="466" y="7"/>
                  <a:pt x="465" y="7"/>
                </a:cubicBezTo>
                <a:cubicBezTo>
                  <a:pt x="466" y="7"/>
                  <a:pt x="469" y="8"/>
                  <a:pt x="468" y="8"/>
                </a:cubicBezTo>
                <a:cubicBezTo>
                  <a:pt x="466" y="8"/>
                  <a:pt x="466" y="8"/>
                  <a:pt x="463" y="7"/>
                </a:cubicBezTo>
                <a:cubicBezTo>
                  <a:pt x="463" y="8"/>
                  <a:pt x="464" y="8"/>
                  <a:pt x="464" y="8"/>
                </a:cubicBezTo>
                <a:cubicBezTo>
                  <a:pt x="468" y="9"/>
                  <a:pt x="467" y="8"/>
                  <a:pt x="470" y="9"/>
                </a:cubicBezTo>
                <a:cubicBezTo>
                  <a:pt x="470" y="8"/>
                  <a:pt x="473" y="8"/>
                  <a:pt x="477" y="9"/>
                </a:cubicBezTo>
                <a:cubicBezTo>
                  <a:pt x="476" y="10"/>
                  <a:pt x="474" y="9"/>
                  <a:pt x="471" y="9"/>
                </a:cubicBezTo>
                <a:cubicBezTo>
                  <a:pt x="472" y="9"/>
                  <a:pt x="472" y="10"/>
                  <a:pt x="472" y="10"/>
                </a:cubicBezTo>
                <a:cubicBezTo>
                  <a:pt x="473" y="10"/>
                  <a:pt x="475" y="10"/>
                  <a:pt x="476" y="10"/>
                </a:cubicBezTo>
                <a:cubicBezTo>
                  <a:pt x="478" y="10"/>
                  <a:pt x="478" y="11"/>
                  <a:pt x="478" y="11"/>
                </a:cubicBezTo>
                <a:cubicBezTo>
                  <a:pt x="479" y="11"/>
                  <a:pt x="481" y="11"/>
                  <a:pt x="483" y="12"/>
                </a:cubicBezTo>
                <a:cubicBezTo>
                  <a:pt x="483" y="11"/>
                  <a:pt x="484" y="11"/>
                  <a:pt x="482" y="11"/>
                </a:cubicBezTo>
                <a:cubicBezTo>
                  <a:pt x="483" y="10"/>
                  <a:pt x="485" y="11"/>
                  <a:pt x="484" y="12"/>
                </a:cubicBezTo>
                <a:cubicBezTo>
                  <a:pt x="485" y="12"/>
                  <a:pt x="486" y="11"/>
                  <a:pt x="487" y="12"/>
                </a:cubicBezTo>
                <a:cubicBezTo>
                  <a:pt x="487" y="12"/>
                  <a:pt x="485" y="10"/>
                  <a:pt x="490" y="11"/>
                </a:cubicBezTo>
                <a:cubicBezTo>
                  <a:pt x="490" y="10"/>
                  <a:pt x="485" y="10"/>
                  <a:pt x="484" y="9"/>
                </a:cubicBezTo>
                <a:cubicBezTo>
                  <a:pt x="482" y="9"/>
                  <a:pt x="481" y="9"/>
                  <a:pt x="482" y="9"/>
                </a:cubicBezTo>
                <a:cubicBezTo>
                  <a:pt x="480" y="9"/>
                  <a:pt x="481" y="9"/>
                  <a:pt x="478" y="8"/>
                </a:cubicBezTo>
                <a:cubicBezTo>
                  <a:pt x="478" y="8"/>
                  <a:pt x="482" y="9"/>
                  <a:pt x="481" y="7"/>
                </a:cubicBezTo>
                <a:cubicBezTo>
                  <a:pt x="484" y="8"/>
                  <a:pt x="482" y="8"/>
                  <a:pt x="482" y="8"/>
                </a:cubicBezTo>
                <a:cubicBezTo>
                  <a:pt x="486" y="9"/>
                  <a:pt x="486" y="9"/>
                  <a:pt x="489" y="9"/>
                </a:cubicBezTo>
                <a:cubicBezTo>
                  <a:pt x="489" y="9"/>
                  <a:pt x="487" y="9"/>
                  <a:pt x="487" y="8"/>
                </a:cubicBezTo>
                <a:cubicBezTo>
                  <a:pt x="491" y="9"/>
                  <a:pt x="493" y="10"/>
                  <a:pt x="496" y="11"/>
                </a:cubicBezTo>
                <a:cubicBezTo>
                  <a:pt x="495" y="11"/>
                  <a:pt x="495" y="10"/>
                  <a:pt x="495" y="11"/>
                </a:cubicBezTo>
                <a:cubicBezTo>
                  <a:pt x="496" y="11"/>
                  <a:pt x="499" y="12"/>
                  <a:pt x="499" y="11"/>
                </a:cubicBezTo>
                <a:cubicBezTo>
                  <a:pt x="500" y="12"/>
                  <a:pt x="500" y="12"/>
                  <a:pt x="501" y="13"/>
                </a:cubicBezTo>
                <a:cubicBezTo>
                  <a:pt x="505" y="13"/>
                  <a:pt x="510" y="15"/>
                  <a:pt x="512" y="16"/>
                </a:cubicBezTo>
                <a:cubicBezTo>
                  <a:pt x="514" y="17"/>
                  <a:pt x="512" y="15"/>
                  <a:pt x="510" y="14"/>
                </a:cubicBezTo>
                <a:cubicBezTo>
                  <a:pt x="510" y="14"/>
                  <a:pt x="516" y="16"/>
                  <a:pt x="514" y="16"/>
                </a:cubicBezTo>
                <a:cubicBezTo>
                  <a:pt x="516" y="17"/>
                  <a:pt x="519" y="18"/>
                  <a:pt x="520" y="18"/>
                </a:cubicBezTo>
                <a:cubicBezTo>
                  <a:pt x="519" y="17"/>
                  <a:pt x="518" y="17"/>
                  <a:pt x="517" y="17"/>
                </a:cubicBezTo>
                <a:cubicBezTo>
                  <a:pt x="520" y="17"/>
                  <a:pt x="527" y="19"/>
                  <a:pt x="532" y="21"/>
                </a:cubicBezTo>
                <a:cubicBezTo>
                  <a:pt x="529" y="19"/>
                  <a:pt x="537" y="22"/>
                  <a:pt x="537" y="22"/>
                </a:cubicBezTo>
                <a:cubicBezTo>
                  <a:pt x="539" y="22"/>
                  <a:pt x="538" y="23"/>
                  <a:pt x="540" y="23"/>
                </a:cubicBezTo>
                <a:cubicBezTo>
                  <a:pt x="539" y="23"/>
                  <a:pt x="538" y="23"/>
                  <a:pt x="536" y="22"/>
                </a:cubicBezTo>
                <a:cubicBezTo>
                  <a:pt x="536" y="23"/>
                  <a:pt x="543" y="25"/>
                  <a:pt x="545" y="25"/>
                </a:cubicBezTo>
                <a:cubicBezTo>
                  <a:pt x="545" y="25"/>
                  <a:pt x="542" y="25"/>
                  <a:pt x="540" y="24"/>
                </a:cubicBezTo>
                <a:cubicBezTo>
                  <a:pt x="543" y="24"/>
                  <a:pt x="547" y="25"/>
                  <a:pt x="551" y="27"/>
                </a:cubicBezTo>
                <a:cubicBezTo>
                  <a:pt x="551" y="27"/>
                  <a:pt x="550" y="27"/>
                  <a:pt x="552" y="28"/>
                </a:cubicBezTo>
                <a:cubicBezTo>
                  <a:pt x="551" y="28"/>
                  <a:pt x="549" y="26"/>
                  <a:pt x="549" y="27"/>
                </a:cubicBezTo>
                <a:cubicBezTo>
                  <a:pt x="550" y="28"/>
                  <a:pt x="552" y="28"/>
                  <a:pt x="552" y="29"/>
                </a:cubicBezTo>
                <a:cubicBezTo>
                  <a:pt x="554" y="30"/>
                  <a:pt x="550" y="28"/>
                  <a:pt x="551" y="29"/>
                </a:cubicBezTo>
                <a:cubicBezTo>
                  <a:pt x="555" y="29"/>
                  <a:pt x="555" y="30"/>
                  <a:pt x="558" y="30"/>
                </a:cubicBezTo>
                <a:cubicBezTo>
                  <a:pt x="562" y="32"/>
                  <a:pt x="569" y="34"/>
                  <a:pt x="569" y="35"/>
                </a:cubicBezTo>
                <a:cubicBezTo>
                  <a:pt x="571" y="36"/>
                  <a:pt x="570" y="35"/>
                  <a:pt x="571" y="35"/>
                </a:cubicBezTo>
                <a:cubicBezTo>
                  <a:pt x="572" y="36"/>
                  <a:pt x="575" y="37"/>
                  <a:pt x="573" y="37"/>
                </a:cubicBezTo>
                <a:cubicBezTo>
                  <a:pt x="575" y="38"/>
                  <a:pt x="575" y="38"/>
                  <a:pt x="577" y="39"/>
                </a:cubicBezTo>
                <a:cubicBezTo>
                  <a:pt x="577" y="39"/>
                  <a:pt x="575" y="39"/>
                  <a:pt x="576" y="39"/>
                </a:cubicBezTo>
                <a:cubicBezTo>
                  <a:pt x="578" y="40"/>
                  <a:pt x="578" y="39"/>
                  <a:pt x="579" y="39"/>
                </a:cubicBezTo>
                <a:cubicBezTo>
                  <a:pt x="579" y="38"/>
                  <a:pt x="576" y="38"/>
                  <a:pt x="576" y="38"/>
                </a:cubicBezTo>
                <a:cubicBezTo>
                  <a:pt x="576" y="37"/>
                  <a:pt x="580" y="39"/>
                  <a:pt x="579" y="39"/>
                </a:cubicBezTo>
                <a:cubicBezTo>
                  <a:pt x="581" y="40"/>
                  <a:pt x="581" y="40"/>
                  <a:pt x="583" y="40"/>
                </a:cubicBezTo>
                <a:cubicBezTo>
                  <a:pt x="586" y="42"/>
                  <a:pt x="586" y="42"/>
                  <a:pt x="589" y="44"/>
                </a:cubicBezTo>
                <a:cubicBezTo>
                  <a:pt x="587" y="43"/>
                  <a:pt x="587" y="42"/>
                  <a:pt x="586" y="42"/>
                </a:cubicBezTo>
                <a:cubicBezTo>
                  <a:pt x="585" y="40"/>
                  <a:pt x="593" y="44"/>
                  <a:pt x="594" y="45"/>
                </a:cubicBezTo>
                <a:cubicBezTo>
                  <a:pt x="594" y="45"/>
                  <a:pt x="591" y="43"/>
                  <a:pt x="590" y="43"/>
                </a:cubicBezTo>
                <a:cubicBezTo>
                  <a:pt x="592" y="45"/>
                  <a:pt x="596" y="46"/>
                  <a:pt x="598" y="48"/>
                </a:cubicBezTo>
                <a:cubicBezTo>
                  <a:pt x="600" y="49"/>
                  <a:pt x="597" y="46"/>
                  <a:pt x="599" y="47"/>
                </a:cubicBezTo>
                <a:cubicBezTo>
                  <a:pt x="600" y="48"/>
                  <a:pt x="601" y="49"/>
                  <a:pt x="603" y="50"/>
                </a:cubicBezTo>
                <a:cubicBezTo>
                  <a:pt x="603" y="50"/>
                  <a:pt x="606" y="52"/>
                  <a:pt x="606" y="51"/>
                </a:cubicBezTo>
                <a:cubicBezTo>
                  <a:pt x="612" y="54"/>
                  <a:pt x="615" y="56"/>
                  <a:pt x="620" y="59"/>
                </a:cubicBezTo>
                <a:cubicBezTo>
                  <a:pt x="619" y="58"/>
                  <a:pt x="619" y="59"/>
                  <a:pt x="619" y="59"/>
                </a:cubicBezTo>
                <a:cubicBezTo>
                  <a:pt x="624" y="60"/>
                  <a:pt x="634" y="67"/>
                  <a:pt x="640" y="71"/>
                </a:cubicBezTo>
                <a:cubicBezTo>
                  <a:pt x="642" y="72"/>
                  <a:pt x="641" y="71"/>
                  <a:pt x="643" y="73"/>
                </a:cubicBezTo>
                <a:cubicBezTo>
                  <a:pt x="643" y="73"/>
                  <a:pt x="643" y="73"/>
                  <a:pt x="644" y="73"/>
                </a:cubicBezTo>
                <a:cubicBezTo>
                  <a:pt x="644" y="73"/>
                  <a:pt x="643" y="72"/>
                  <a:pt x="642" y="72"/>
                </a:cubicBezTo>
                <a:cubicBezTo>
                  <a:pt x="645" y="73"/>
                  <a:pt x="651" y="78"/>
                  <a:pt x="653" y="78"/>
                </a:cubicBezTo>
                <a:cubicBezTo>
                  <a:pt x="655" y="80"/>
                  <a:pt x="658" y="83"/>
                  <a:pt x="661" y="84"/>
                </a:cubicBezTo>
                <a:cubicBezTo>
                  <a:pt x="665" y="87"/>
                  <a:pt x="675" y="94"/>
                  <a:pt x="680" y="98"/>
                </a:cubicBezTo>
                <a:cubicBezTo>
                  <a:pt x="680" y="98"/>
                  <a:pt x="679" y="97"/>
                  <a:pt x="679" y="98"/>
                </a:cubicBezTo>
                <a:cubicBezTo>
                  <a:pt x="681" y="99"/>
                  <a:pt x="682" y="100"/>
                  <a:pt x="684" y="102"/>
                </a:cubicBezTo>
                <a:cubicBezTo>
                  <a:pt x="685" y="102"/>
                  <a:pt x="683" y="101"/>
                  <a:pt x="684" y="101"/>
                </a:cubicBezTo>
                <a:cubicBezTo>
                  <a:pt x="688" y="104"/>
                  <a:pt x="693" y="109"/>
                  <a:pt x="699" y="114"/>
                </a:cubicBezTo>
                <a:cubicBezTo>
                  <a:pt x="698" y="114"/>
                  <a:pt x="698" y="114"/>
                  <a:pt x="699" y="115"/>
                </a:cubicBezTo>
                <a:cubicBezTo>
                  <a:pt x="701" y="117"/>
                  <a:pt x="702" y="118"/>
                  <a:pt x="703" y="118"/>
                </a:cubicBezTo>
                <a:cubicBezTo>
                  <a:pt x="705" y="120"/>
                  <a:pt x="704" y="119"/>
                  <a:pt x="705" y="120"/>
                </a:cubicBezTo>
                <a:cubicBezTo>
                  <a:pt x="707" y="122"/>
                  <a:pt x="704" y="119"/>
                  <a:pt x="705" y="119"/>
                </a:cubicBezTo>
                <a:cubicBezTo>
                  <a:pt x="707" y="121"/>
                  <a:pt x="707" y="121"/>
                  <a:pt x="709" y="123"/>
                </a:cubicBezTo>
                <a:cubicBezTo>
                  <a:pt x="705" y="121"/>
                  <a:pt x="715" y="129"/>
                  <a:pt x="718" y="132"/>
                </a:cubicBezTo>
                <a:cubicBezTo>
                  <a:pt x="716" y="131"/>
                  <a:pt x="717" y="131"/>
                  <a:pt x="716" y="129"/>
                </a:cubicBezTo>
                <a:cubicBezTo>
                  <a:pt x="716" y="129"/>
                  <a:pt x="717" y="130"/>
                  <a:pt x="717" y="130"/>
                </a:cubicBezTo>
                <a:cubicBezTo>
                  <a:pt x="722" y="135"/>
                  <a:pt x="722" y="134"/>
                  <a:pt x="723" y="137"/>
                </a:cubicBezTo>
                <a:cubicBezTo>
                  <a:pt x="724" y="138"/>
                  <a:pt x="723" y="136"/>
                  <a:pt x="724" y="136"/>
                </a:cubicBezTo>
                <a:cubicBezTo>
                  <a:pt x="727" y="139"/>
                  <a:pt x="727" y="140"/>
                  <a:pt x="728" y="141"/>
                </a:cubicBezTo>
                <a:cubicBezTo>
                  <a:pt x="729" y="142"/>
                  <a:pt x="732" y="144"/>
                  <a:pt x="732" y="145"/>
                </a:cubicBezTo>
                <a:cubicBezTo>
                  <a:pt x="732" y="146"/>
                  <a:pt x="735" y="148"/>
                  <a:pt x="734" y="148"/>
                </a:cubicBezTo>
                <a:cubicBezTo>
                  <a:pt x="736" y="149"/>
                  <a:pt x="736" y="149"/>
                  <a:pt x="737" y="150"/>
                </a:cubicBezTo>
                <a:cubicBezTo>
                  <a:pt x="738" y="150"/>
                  <a:pt x="735" y="148"/>
                  <a:pt x="734" y="147"/>
                </a:cubicBezTo>
                <a:cubicBezTo>
                  <a:pt x="736" y="147"/>
                  <a:pt x="734" y="144"/>
                  <a:pt x="736" y="144"/>
                </a:cubicBezTo>
                <a:cubicBezTo>
                  <a:pt x="739" y="150"/>
                  <a:pt x="741" y="155"/>
                  <a:pt x="745" y="161"/>
                </a:cubicBezTo>
                <a:cubicBezTo>
                  <a:pt x="747" y="163"/>
                  <a:pt x="742" y="157"/>
                  <a:pt x="747" y="162"/>
                </a:cubicBezTo>
                <a:cubicBezTo>
                  <a:pt x="747" y="161"/>
                  <a:pt x="745" y="159"/>
                  <a:pt x="746" y="160"/>
                </a:cubicBezTo>
                <a:cubicBezTo>
                  <a:pt x="744" y="157"/>
                  <a:pt x="744" y="158"/>
                  <a:pt x="743" y="156"/>
                </a:cubicBezTo>
                <a:cubicBezTo>
                  <a:pt x="743" y="156"/>
                  <a:pt x="745" y="158"/>
                  <a:pt x="746" y="159"/>
                </a:cubicBezTo>
                <a:cubicBezTo>
                  <a:pt x="746" y="159"/>
                  <a:pt x="745" y="156"/>
                  <a:pt x="747" y="158"/>
                </a:cubicBezTo>
                <a:cubicBezTo>
                  <a:pt x="746" y="156"/>
                  <a:pt x="744" y="153"/>
                  <a:pt x="745" y="154"/>
                </a:cubicBezTo>
                <a:cubicBezTo>
                  <a:pt x="747" y="156"/>
                  <a:pt x="748" y="158"/>
                  <a:pt x="749" y="159"/>
                </a:cubicBezTo>
                <a:cubicBezTo>
                  <a:pt x="749" y="160"/>
                  <a:pt x="752" y="165"/>
                  <a:pt x="750" y="164"/>
                </a:cubicBezTo>
                <a:cubicBezTo>
                  <a:pt x="752" y="166"/>
                  <a:pt x="751" y="167"/>
                  <a:pt x="751" y="167"/>
                </a:cubicBezTo>
                <a:cubicBezTo>
                  <a:pt x="753" y="170"/>
                  <a:pt x="756" y="173"/>
                  <a:pt x="757" y="174"/>
                </a:cubicBezTo>
                <a:cubicBezTo>
                  <a:pt x="757" y="173"/>
                  <a:pt x="755" y="172"/>
                  <a:pt x="754" y="170"/>
                </a:cubicBezTo>
                <a:cubicBezTo>
                  <a:pt x="754" y="168"/>
                  <a:pt x="759" y="172"/>
                  <a:pt x="756" y="168"/>
                </a:cubicBezTo>
                <a:cubicBezTo>
                  <a:pt x="757" y="169"/>
                  <a:pt x="757" y="170"/>
                  <a:pt x="759" y="173"/>
                </a:cubicBezTo>
                <a:cubicBezTo>
                  <a:pt x="759" y="174"/>
                  <a:pt x="757" y="173"/>
                  <a:pt x="760" y="177"/>
                </a:cubicBezTo>
                <a:cubicBezTo>
                  <a:pt x="759" y="176"/>
                  <a:pt x="759" y="175"/>
                  <a:pt x="758" y="175"/>
                </a:cubicBezTo>
                <a:cubicBezTo>
                  <a:pt x="760" y="177"/>
                  <a:pt x="760" y="179"/>
                  <a:pt x="762" y="181"/>
                </a:cubicBezTo>
                <a:cubicBezTo>
                  <a:pt x="762" y="182"/>
                  <a:pt x="762" y="181"/>
                  <a:pt x="764" y="182"/>
                </a:cubicBezTo>
                <a:cubicBezTo>
                  <a:pt x="765" y="184"/>
                  <a:pt x="766" y="187"/>
                  <a:pt x="767" y="186"/>
                </a:cubicBezTo>
                <a:cubicBezTo>
                  <a:pt x="768" y="186"/>
                  <a:pt x="765" y="183"/>
                  <a:pt x="764" y="182"/>
                </a:cubicBezTo>
                <a:cubicBezTo>
                  <a:pt x="762" y="178"/>
                  <a:pt x="767" y="183"/>
                  <a:pt x="764" y="178"/>
                </a:cubicBezTo>
                <a:cubicBezTo>
                  <a:pt x="766" y="180"/>
                  <a:pt x="766" y="181"/>
                  <a:pt x="766" y="179"/>
                </a:cubicBezTo>
                <a:cubicBezTo>
                  <a:pt x="767" y="180"/>
                  <a:pt x="768" y="181"/>
                  <a:pt x="768" y="181"/>
                </a:cubicBezTo>
                <a:cubicBezTo>
                  <a:pt x="770" y="185"/>
                  <a:pt x="768" y="190"/>
                  <a:pt x="774" y="194"/>
                </a:cubicBezTo>
                <a:cubicBezTo>
                  <a:pt x="773" y="192"/>
                  <a:pt x="774" y="192"/>
                  <a:pt x="776" y="194"/>
                </a:cubicBezTo>
                <a:cubicBezTo>
                  <a:pt x="775" y="192"/>
                  <a:pt x="774" y="188"/>
                  <a:pt x="776" y="190"/>
                </a:cubicBezTo>
                <a:cubicBezTo>
                  <a:pt x="782" y="200"/>
                  <a:pt x="774" y="198"/>
                  <a:pt x="781" y="209"/>
                </a:cubicBezTo>
                <a:cubicBezTo>
                  <a:pt x="782" y="211"/>
                  <a:pt x="782" y="210"/>
                  <a:pt x="784" y="211"/>
                </a:cubicBezTo>
                <a:cubicBezTo>
                  <a:pt x="782" y="207"/>
                  <a:pt x="785" y="207"/>
                  <a:pt x="785" y="203"/>
                </a:cubicBezTo>
                <a:cubicBezTo>
                  <a:pt x="789" y="210"/>
                  <a:pt x="784" y="206"/>
                  <a:pt x="788" y="212"/>
                </a:cubicBezTo>
                <a:cubicBezTo>
                  <a:pt x="786" y="212"/>
                  <a:pt x="788" y="216"/>
                  <a:pt x="786" y="217"/>
                </a:cubicBezTo>
                <a:cubicBezTo>
                  <a:pt x="787" y="218"/>
                  <a:pt x="788" y="218"/>
                  <a:pt x="789" y="220"/>
                </a:cubicBezTo>
                <a:cubicBezTo>
                  <a:pt x="788" y="220"/>
                  <a:pt x="787" y="218"/>
                  <a:pt x="787" y="219"/>
                </a:cubicBezTo>
                <a:cubicBezTo>
                  <a:pt x="788" y="221"/>
                  <a:pt x="789" y="223"/>
                  <a:pt x="791" y="226"/>
                </a:cubicBezTo>
                <a:cubicBezTo>
                  <a:pt x="793" y="227"/>
                  <a:pt x="790" y="222"/>
                  <a:pt x="793" y="224"/>
                </a:cubicBezTo>
                <a:cubicBezTo>
                  <a:pt x="792" y="220"/>
                  <a:pt x="793" y="220"/>
                  <a:pt x="795" y="221"/>
                </a:cubicBezTo>
                <a:cubicBezTo>
                  <a:pt x="798" y="227"/>
                  <a:pt x="796" y="231"/>
                  <a:pt x="795" y="230"/>
                </a:cubicBezTo>
                <a:cubicBezTo>
                  <a:pt x="795" y="231"/>
                  <a:pt x="796" y="233"/>
                  <a:pt x="796" y="234"/>
                </a:cubicBezTo>
                <a:cubicBezTo>
                  <a:pt x="793" y="231"/>
                  <a:pt x="796" y="239"/>
                  <a:pt x="792" y="235"/>
                </a:cubicBezTo>
                <a:cubicBezTo>
                  <a:pt x="794" y="238"/>
                  <a:pt x="793" y="237"/>
                  <a:pt x="792" y="236"/>
                </a:cubicBezTo>
                <a:cubicBezTo>
                  <a:pt x="794" y="240"/>
                  <a:pt x="794" y="243"/>
                  <a:pt x="797" y="248"/>
                </a:cubicBezTo>
                <a:cubicBezTo>
                  <a:pt x="797" y="246"/>
                  <a:pt x="797" y="245"/>
                  <a:pt x="799" y="248"/>
                </a:cubicBezTo>
                <a:cubicBezTo>
                  <a:pt x="799" y="247"/>
                  <a:pt x="798" y="246"/>
                  <a:pt x="798" y="245"/>
                </a:cubicBezTo>
                <a:cubicBezTo>
                  <a:pt x="798" y="244"/>
                  <a:pt x="799" y="247"/>
                  <a:pt x="800" y="247"/>
                </a:cubicBezTo>
                <a:cubicBezTo>
                  <a:pt x="800" y="246"/>
                  <a:pt x="799" y="246"/>
                  <a:pt x="798" y="244"/>
                </a:cubicBezTo>
                <a:cubicBezTo>
                  <a:pt x="799" y="244"/>
                  <a:pt x="800" y="246"/>
                  <a:pt x="800" y="246"/>
                </a:cubicBezTo>
                <a:cubicBezTo>
                  <a:pt x="802" y="250"/>
                  <a:pt x="800" y="249"/>
                  <a:pt x="801" y="252"/>
                </a:cubicBezTo>
                <a:cubicBezTo>
                  <a:pt x="799" y="250"/>
                  <a:pt x="800" y="252"/>
                  <a:pt x="799" y="251"/>
                </a:cubicBezTo>
                <a:cubicBezTo>
                  <a:pt x="800" y="252"/>
                  <a:pt x="801" y="254"/>
                  <a:pt x="802" y="256"/>
                </a:cubicBezTo>
                <a:cubicBezTo>
                  <a:pt x="800" y="254"/>
                  <a:pt x="800" y="256"/>
                  <a:pt x="799" y="255"/>
                </a:cubicBezTo>
                <a:cubicBezTo>
                  <a:pt x="799" y="256"/>
                  <a:pt x="800" y="257"/>
                  <a:pt x="800" y="258"/>
                </a:cubicBezTo>
                <a:cubicBezTo>
                  <a:pt x="798" y="257"/>
                  <a:pt x="797" y="261"/>
                  <a:pt x="794" y="257"/>
                </a:cubicBezTo>
                <a:cubicBezTo>
                  <a:pt x="794" y="258"/>
                  <a:pt x="795" y="260"/>
                  <a:pt x="794" y="260"/>
                </a:cubicBezTo>
                <a:cubicBezTo>
                  <a:pt x="792" y="255"/>
                  <a:pt x="791" y="256"/>
                  <a:pt x="790" y="256"/>
                </a:cubicBezTo>
                <a:cubicBezTo>
                  <a:pt x="792" y="259"/>
                  <a:pt x="794" y="261"/>
                  <a:pt x="795" y="265"/>
                </a:cubicBezTo>
                <a:cubicBezTo>
                  <a:pt x="793" y="262"/>
                  <a:pt x="795" y="266"/>
                  <a:pt x="793" y="262"/>
                </a:cubicBezTo>
                <a:cubicBezTo>
                  <a:pt x="792" y="267"/>
                  <a:pt x="790" y="268"/>
                  <a:pt x="787" y="266"/>
                </a:cubicBezTo>
                <a:cubicBezTo>
                  <a:pt x="786" y="263"/>
                  <a:pt x="784" y="260"/>
                  <a:pt x="784" y="259"/>
                </a:cubicBezTo>
                <a:cubicBezTo>
                  <a:pt x="784" y="258"/>
                  <a:pt x="783" y="258"/>
                  <a:pt x="783" y="257"/>
                </a:cubicBezTo>
                <a:cubicBezTo>
                  <a:pt x="783" y="257"/>
                  <a:pt x="783" y="258"/>
                  <a:pt x="784" y="259"/>
                </a:cubicBezTo>
                <a:cubicBezTo>
                  <a:pt x="783" y="258"/>
                  <a:pt x="782" y="256"/>
                  <a:pt x="782" y="255"/>
                </a:cubicBezTo>
                <a:close/>
                <a:moveTo>
                  <a:pt x="340" y="50"/>
                </a:moveTo>
                <a:cubicBezTo>
                  <a:pt x="338" y="51"/>
                  <a:pt x="336" y="51"/>
                  <a:pt x="336" y="51"/>
                </a:cubicBezTo>
                <a:cubicBezTo>
                  <a:pt x="338" y="51"/>
                  <a:pt x="340" y="51"/>
                  <a:pt x="340" y="50"/>
                </a:cubicBezTo>
                <a:close/>
                <a:moveTo>
                  <a:pt x="236" y="74"/>
                </a:moveTo>
                <a:cubicBezTo>
                  <a:pt x="236" y="74"/>
                  <a:pt x="235" y="75"/>
                  <a:pt x="235" y="74"/>
                </a:cubicBezTo>
                <a:cubicBezTo>
                  <a:pt x="234" y="75"/>
                  <a:pt x="233" y="75"/>
                  <a:pt x="233" y="76"/>
                </a:cubicBezTo>
                <a:cubicBezTo>
                  <a:pt x="236" y="75"/>
                  <a:pt x="230" y="77"/>
                  <a:pt x="232" y="77"/>
                </a:cubicBezTo>
                <a:cubicBezTo>
                  <a:pt x="234" y="76"/>
                  <a:pt x="235" y="75"/>
                  <a:pt x="236" y="74"/>
                </a:cubicBezTo>
                <a:close/>
                <a:moveTo>
                  <a:pt x="231" y="76"/>
                </a:moveTo>
                <a:cubicBezTo>
                  <a:pt x="232" y="75"/>
                  <a:pt x="233" y="76"/>
                  <a:pt x="234" y="74"/>
                </a:cubicBezTo>
                <a:cubicBezTo>
                  <a:pt x="234" y="75"/>
                  <a:pt x="236" y="72"/>
                  <a:pt x="237" y="71"/>
                </a:cubicBezTo>
                <a:cubicBezTo>
                  <a:pt x="233" y="73"/>
                  <a:pt x="233" y="74"/>
                  <a:pt x="231" y="76"/>
                </a:cubicBezTo>
                <a:close/>
                <a:moveTo>
                  <a:pt x="162" y="116"/>
                </a:moveTo>
                <a:cubicBezTo>
                  <a:pt x="164" y="115"/>
                  <a:pt x="164" y="115"/>
                  <a:pt x="164" y="115"/>
                </a:cubicBezTo>
                <a:cubicBezTo>
                  <a:pt x="162" y="115"/>
                  <a:pt x="165" y="114"/>
                  <a:pt x="167" y="112"/>
                </a:cubicBezTo>
                <a:cubicBezTo>
                  <a:pt x="165" y="113"/>
                  <a:pt x="164" y="114"/>
                  <a:pt x="164" y="114"/>
                </a:cubicBezTo>
                <a:cubicBezTo>
                  <a:pt x="167" y="111"/>
                  <a:pt x="164" y="113"/>
                  <a:pt x="165" y="111"/>
                </a:cubicBezTo>
                <a:cubicBezTo>
                  <a:pt x="164" y="112"/>
                  <a:pt x="162" y="113"/>
                  <a:pt x="162" y="114"/>
                </a:cubicBezTo>
                <a:cubicBezTo>
                  <a:pt x="168" y="110"/>
                  <a:pt x="160" y="115"/>
                  <a:pt x="162" y="114"/>
                </a:cubicBezTo>
                <a:cubicBezTo>
                  <a:pt x="166" y="112"/>
                  <a:pt x="161" y="116"/>
                  <a:pt x="162" y="116"/>
                </a:cubicBezTo>
                <a:close/>
                <a:moveTo>
                  <a:pt x="132" y="113"/>
                </a:moveTo>
                <a:cubicBezTo>
                  <a:pt x="134" y="112"/>
                  <a:pt x="135" y="111"/>
                  <a:pt x="134" y="111"/>
                </a:cubicBezTo>
                <a:cubicBezTo>
                  <a:pt x="132" y="113"/>
                  <a:pt x="132" y="113"/>
                  <a:pt x="132" y="113"/>
                </a:cubicBezTo>
                <a:close/>
                <a:moveTo>
                  <a:pt x="788" y="254"/>
                </a:moveTo>
                <a:cubicBezTo>
                  <a:pt x="788" y="256"/>
                  <a:pt x="790" y="259"/>
                  <a:pt x="791" y="260"/>
                </a:cubicBezTo>
                <a:cubicBezTo>
                  <a:pt x="790" y="258"/>
                  <a:pt x="789" y="255"/>
                  <a:pt x="788" y="254"/>
                </a:cubicBezTo>
                <a:close/>
                <a:moveTo>
                  <a:pt x="792" y="242"/>
                </a:moveTo>
                <a:cubicBezTo>
                  <a:pt x="793" y="245"/>
                  <a:pt x="794" y="247"/>
                  <a:pt x="796" y="250"/>
                </a:cubicBezTo>
                <a:cubicBezTo>
                  <a:pt x="797" y="249"/>
                  <a:pt x="792" y="240"/>
                  <a:pt x="790" y="237"/>
                </a:cubicBezTo>
                <a:cubicBezTo>
                  <a:pt x="790" y="239"/>
                  <a:pt x="794" y="244"/>
                  <a:pt x="795" y="246"/>
                </a:cubicBezTo>
                <a:cubicBezTo>
                  <a:pt x="794" y="246"/>
                  <a:pt x="793" y="243"/>
                  <a:pt x="792" y="242"/>
                </a:cubicBezTo>
                <a:close/>
                <a:moveTo>
                  <a:pt x="787" y="245"/>
                </a:moveTo>
                <a:cubicBezTo>
                  <a:pt x="787" y="245"/>
                  <a:pt x="787" y="247"/>
                  <a:pt x="786" y="246"/>
                </a:cubicBezTo>
                <a:cubicBezTo>
                  <a:pt x="788" y="248"/>
                  <a:pt x="789" y="252"/>
                  <a:pt x="790" y="253"/>
                </a:cubicBezTo>
                <a:cubicBezTo>
                  <a:pt x="789" y="250"/>
                  <a:pt x="788" y="247"/>
                  <a:pt x="787" y="245"/>
                </a:cubicBezTo>
                <a:close/>
                <a:moveTo>
                  <a:pt x="779" y="256"/>
                </a:moveTo>
                <a:cubicBezTo>
                  <a:pt x="779" y="256"/>
                  <a:pt x="776" y="252"/>
                  <a:pt x="777" y="255"/>
                </a:cubicBezTo>
                <a:cubicBezTo>
                  <a:pt x="778" y="255"/>
                  <a:pt x="778" y="255"/>
                  <a:pt x="779" y="257"/>
                </a:cubicBezTo>
                <a:cubicBezTo>
                  <a:pt x="779" y="258"/>
                  <a:pt x="779" y="258"/>
                  <a:pt x="779" y="258"/>
                </a:cubicBezTo>
                <a:cubicBezTo>
                  <a:pt x="780" y="258"/>
                  <a:pt x="780" y="258"/>
                  <a:pt x="779" y="256"/>
                </a:cubicBezTo>
                <a:close/>
                <a:moveTo>
                  <a:pt x="785" y="244"/>
                </a:moveTo>
                <a:cubicBezTo>
                  <a:pt x="787" y="249"/>
                  <a:pt x="783" y="241"/>
                  <a:pt x="784" y="244"/>
                </a:cubicBezTo>
                <a:cubicBezTo>
                  <a:pt x="786" y="246"/>
                  <a:pt x="784" y="246"/>
                  <a:pt x="785" y="247"/>
                </a:cubicBezTo>
                <a:cubicBezTo>
                  <a:pt x="785" y="246"/>
                  <a:pt x="787" y="249"/>
                  <a:pt x="787" y="249"/>
                </a:cubicBezTo>
                <a:cubicBezTo>
                  <a:pt x="786" y="247"/>
                  <a:pt x="786" y="245"/>
                  <a:pt x="785" y="244"/>
                </a:cubicBezTo>
                <a:close/>
                <a:moveTo>
                  <a:pt x="789" y="230"/>
                </a:moveTo>
                <a:cubicBezTo>
                  <a:pt x="790" y="231"/>
                  <a:pt x="791" y="232"/>
                  <a:pt x="792" y="233"/>
                </a:cubicBezTo>
                <a:cubicBezTo>
                  <a:pt x="790" y="230"/>
                  <a:pt x="789" y="228"/>
                  <a:pt x="790" y="229"/>
                </a:cubicBezTo>
                <a:cubicBezTo>
                  <a:pt x="788" y="225"/>
                  <a:pt x="789" y="224"/>
                  <a:pt x="787" y="222"/>
                </a:cubicBezTo>
                <a:cubicBezTo>
                  <a:pt x="787" y="222"/>
                  <a:pt x="787" y="224"/>
                  <a:pt x="786" y="224"/>
                </a:cubicBezTo>
                <a:cubicBezTo>
                  <a:pt x="788" y="225"/>
                  <a:pt x="788" y="226"/>
                  <a:pt x="789" y="227"/>
                </a:cubicBezTo>
                <a:cubicBezTo>
                  <a:pt x="789" y="228"/>
                  <a:pt x="789" y="229"/>
                  <a:pt x="789" y="229"/>
                </a:cubicBezTo>
                <a:cubicBezTo>
                  <a:pt x="788" y="226"/>
                  <a:pt x="787" y="226"/>
                  <a:pt x="785" y="224"/>
                </a:cubicBezTo>
                <a:cubicBezTo>
                  <a:pt x="787" y="227"/>
                  <a:pt x="786" y="227"/>
                  <a:pt x="785" y="226"/>
                </a:cubicBezTo>
                <a:cubicBezTo>
                  <a:pt x="787" y="230"/>
                  <a:pt x="786" y="228"/>
                  <a:pt x="787" y="231"/>
                </a:cubicBezTo>
                <a:cubicBezTo>
                  <a:pt x="788" y="231"/>
                  <a:pt x="789" y="234"/>
                  <a:pt x="790" y="235"/>
                </a:cubicBezTo>
                <a:cubicBezTo>
                  <a:pt x="790" y="235"/>
                  <a:pt x="792" y="237"/>
                  <a:pt x="791" y="235"/>
                </a:cubicBezTo>
                <a:cubicBezTo>
                  <a:pt x="790" y="235"/>
                  <a:pt x="790" y="233"/>
                  <a:pt x="789" y="232"/>
                </a:cubicBezTo>
                <a:cubicBezTo>
                  <a:pt x="789" y="232"/>
                  <a:pt x="790" y="235"/>
                  <a:pt x="789" y="233"/>
                </a:cubicBezTo>
                <a:cubicBezTo>
                  <a:pt x="789" y="233"/>
                  <a:pt x="787" y="230"/>
                  <a:pt x="788" y="230"/>
                </a:cubicBezTo>
                <a:cubicBezTo>
                  <a:pt x="789" y="232"/>
                  <a:pt x="790" y="234"/>
                  <a:pt x="792" y="235"/>
                </a:cubicBezTo>
                <a:cubicBezTo>
                  <a:pt x="791" y="234"/>
                  <a:pt x="789" y="231"/>
                  <a:pt x="789" y="230"/>
                </a:cubicBezTo>
                <a:close/>
                <a:moveTo>
                  <a:pt x="788" y="235"/>
                </a:moveTo>
                <a:cubicBezTo>
                  <a:pt x="788" y="233"/>
                  <a:pt x="786" y="229"/>
                  <a:pt x="785" y="229"/>
                </a:cubicBezTo>
                <a:cubicBezTo>
                  <a:pt x="787" y="231"/>
                  <a:pt x="787" y="234"/>
                  <a:pt x="788" y="235"/>
                </a:cubicBezTo>
                <a:close/>
                <a:moveTo>
                  <a:pt x="756" y="236"/>
                </a:moveTo>
                <a:cubicBezTo>
                  <a:pt x="755" y="236"/>
                  <a:pt x="757" y="239"/>
                  <a:pt x="758" y="240"/>
                </a:cubicBezTo>
                <a:cubicBezTo>
                  <a:pt x="760" y="241"/>
                  <a:pt x="759" y="242"/>
                  <a:pt x="760" y="244"/>
                </a:cubicBezTo>
                <a:cubicBezTo>
                  <a:pt x="760" y="243"/>
                  <a:pt x="762" y="245"/>
                  <a:pt x="761" y="242"/>
                </a:cubicBezTo>
                <a:cubicBezTo>
                  <a:pt x="759" y="241"/>
                  <a:pt x="759" y="241"/>
                  <a:pt x="756" y="236"/>
                </a:cubicBezTo>
                <a:close/>
                <a:moveTo>
                  <a:pt x="780" y="220"/>
                </a:moveTo>
                <a:cubicBezTo>
                  <a:pt x="781" y="222"/>
                  <a:pt x="781" y="223"/>
                  <a:pt x="782" y="225"/>
                </a:cubicBezTo>
                <a:cubicBezTo>
                  <a:pt x="783" y="226"/>
                  <a:pt x="784" y="227"/>
                  <a:pt x="785" y="228"/>
                </a:cubicBezTo>
                <a:cubicBezTo>
                  <a:pt x="783" y="225"/>
                  <a:pt x="782" y="222"/>
                  <a:pt x="780" y="220"/>
                </a:cubicBezTo>
                <a:close/>
                <a:moveTo>
                  <a:pt x="787" y="219"/>
                </a:moveTo>
                <a:cubicBezTo>
                  <a:pt x="786" y="219"/>
                  <a:pt x="786" y="220"/>
                  <a:pt x="787" y="221"/>
                </a:cubicBezTo>
                <a:cubicBezTo>
                  <a:pt x="787" y="221"/>
                  <a:pt x="789" y="225"/>
                  <a:pt x="789" y="223"/>
                </a:cubicBezTo>
                <a:cubicBezTo>
                  <a:pt x="787" y="221"/>
                  <a:pt x="787" y="220"/>
                  <a:pt x="787" y="219"/>
                </a:cubicBezTo>
                <a:close/>
                <a:moveTo>
                  <a:pt x="781" y="226"/>
                </a:moveTo>
                <a:cubicBezTo>
                  <a:pt x="781" y="227"/>
                  <a:pt x="780" y="223"/>
                  <a:pt x="779" y="224"/>
                </a:cubicBezTo>
                <a:cubicBezTo>
                  <a:pt x="780" y="224"/>
                  <a:pt x="780" y="225"/>
                  <a:pt x="779" y="225"/>
                </a:cubicBezTo>
                <a:cubicBezTo>
                  <a:pt x="781" y="228"/>
                  <a:pt x="783" y="228"/>
                  <a:pt x="781" y="226"/>
                </a:cubicBezTo>
                <a:close/>
                <a:moveTo>
                  <a:pt x="760" y="233"/>
                </a:moveTo>
                <a:cubicBezTo>
                  <a:pt x="761" y="237"/>
                  <a:pt x="756" y="230"/>
                  <a:pt x="756" y="233"/>
                </a:cubicBezTo>
                <a:cubicBezTo>
                  <a:pt x="758" y="234"/>
                  <a:pt x="760" y="235"/>
                  <a:pt x="762" y="237"/>
                </a:cubicBezTo>
                <a:cubicBezTo>
                  <a:pt x="761" y="235"/>
                  <a:pt x="761" y="233"/>
                  <a:pt x="760" y="233"/>
                </a:cubicBezTo>
                <a:close/>
                <a:moveTo>
                  <a:pt x="754" y="232"/>
                </a:moveTo>
                <a:cubicBezTo>
                  <a:pt x="755" y="231"/>
                  <a:pt x="756" y="235"/>
                  <a:pt x="757" y="236"/>
                </a:cubicBezTo>
                <a:cubicBezTo>
                  <a:pt x="757" y="234"/>
                  <a:pt x="753" y="229"/>
                  <a:pt x="754" y="232"/>
                </a:cubicBezTo>
                <a:close/>
                <a:moveTo>
                  <a:pt x="747" y="236"/>
                </a:moveTo>
                <a:cubicBezTo>
                  <a:pt x="746" y="236"/>
                  <a:pt x="748" y="238"/>
                  <a:pt x="748" y="239"/>
                </a:cubicBezTo>
                <a:cubicBezTo>
                  <a:pt x="749" y="239"/>
                  <a:pt x="749" y="240"/>
                  <a:pt x="749" y="239"/>
                </a:cubicBezTo>
                <a:cubicBezTo>
                  <a:pt x="748" y="239"/>
                  <a:pt x="748" y="237"/>
                  <a:pt x="747" y="236"/>
                </a:cubicBezTo>
                <a:close/>
                <a:moveTo>
                  <a:pt x="753" y="170"/>
                </a:moveTo>
                <a:cubicBezTo>
                  <a:pt x="752" y="170"/>
                  <a:pt x="752" y="170"/>
                  <a:pt x="753" y="172"/>
                </a:cubicBezTo>
                <a:cubicBezTo>
                  <a:pt x="754" y="172"/>
                  <a:pt x="755" y="172"/>
                  <a:pt x="756" y="173"/>
                </a:cubicBezTo>
                <a:cubicBezTo>
                  <a:pt x="754" y="172"/>
                  <a:pt x="753" y="171"/>
                  <a:pt x="753" y="170"/>
                </a:cubicBezTo>
                <a:close/>
                <a:moveTo>
                  <a:pt x="747" y="163"/>
                </a:moveTo>
                <a:cubicBezTo>
                  <a:pt x="746" y="162"/>
                  <a:pt x="745" y="163"/>
                  <a:pt x="746" y="165"/>
                </a:cubicBezTo>
                <a:cubicBezTo>
                  <a:pt x="746" y="164"/>
                  <a:pt x="749" y="168"/>
                  <a:pt x="749" y="167"/>
                </a:cubicBezTo>
                <a:cubicBezTo>
                  <a:pt x="746" y="163"/>
                  <a:pt x="748" y="165"/>
                  <a:pt x="747" y="163"/>
                </a:cubicBezTo>
                <a:close/>
                <a:moveTo>
                  <a:pt x="726" y="156"/>
                </a:moveTo>
                <a:cubicBezTo>
                  <a:pt x="725" y="156"/>
                  <a:pt x="728" y="159"/>
                  <a:pt x="729" y="160"/>
                </a:cubicBezTo>
                <a:cubicBezTo>
                  <a:pt x="730" y="160"/>
                  <a:pt x="728" y="158"/>
                  <a:pt x="726" y="156"/>
                </a:cubicBezTo>
                <a:close/>
                <a:moveTo>
                  <a:pt x="723" y="152"/>
                </a:moveTo>
                <a:cubicBezTo>
                  <a:pt x="722" y="152"/>
                  <a:pt x="721" y="151"/>
                  <a:pt x="721" y="150"/>
                </a:cubicBezTo>
                <a:cubicBezTo>
                  <a:pt x="720" y="150"/>
                  <a:pt x="720" y="151"/>
                  <a:pt x="721" y="152"/>
                </a:cubicBezTo>
                <a:cubicBezTo>
                  <a:pt x="722" y="151"/>
                  <a:pt x="725" y="155"/>
                  <a:pt x="724" y="153"/>
                </a:cubicBezTo>
                <a:cubicBezTo>
                  <a:pt x="723" y="153"/>
                  <a:pt x="723" y="153"/>
                  <a:pt x="723" y="152"/>
                </a:cubicBezTo>
                <a:close/>
                <a:moveTo>
                  <a:pt x="726" y="146"/>
                </a:moveTo>
                <a:cubicBezTo>
                  <a:pt x="727" y="147"/>
                  <a:pt x="726" y="147"/>
                  <a:pt x="728" y="149"/>
                </a:cubicBezTo>
                <a:cubicBezTo>
                  <a:pt x="729" y="150"/>
                  <a:pt x="727" y="147"/>
                  <a:pt x="726" y="146"/>
                </a:cubicBezTo>
                <a:close/>
                <a:moveTo>
                  <a:pt x="717" y="154"/>
                </a:moveTo>
                <a:cubicBezTo>
                  <a:pt x="718" y="156"/>
                  <a:pt x="715" y="152"/>
                  <a:pt x="714" y="152"/>
                </a:cubicBezTo>
                <a:cubicBezTo>
                  <a:pt x="714" y="153"/>
                  <a:pt x="716" y="154"/>
                  <a:pt x="717" y="156"/>
                </a:cubicBezTo>
                <a:cubicBezTo>
                  <a:pt x="718" y="156"/>
                  <a:pt x="718" y="155"/>
                  <a:pt x="717" y="154"/>
                </a:cubicBezTo>
                <a:close/>
                <a:moveTo>
                  <a:pt x="723" y="138"/>
                </a:moveTo>
                <a:cubicBezTo>
                  <a:pt x="726" y="140"/>
                  <a:pt x="727" y="142"/>
                  <a:pt x="728" y="143"/>
                </a:cubicBezTo>
                <a:cubicBezTo>
                  <a:pt x="727" y="141"/>
                  <a:pt x="725" y="139"/>
                  <a:pt x="723" y="138"/>
                </a:cubicBezTo>
                <a:close/>
                <a:moveTo>
                  <a:pt x="723" y="139"/>
                </a:moveTo>
                <a:cubicBezTo>
                  <a:pt x="723" y="138"/>
                  <a:pt x="722" y="137"/>
                  <a:pt x="721" y="137"/>
                </a:cubicBezTo>
                <a:cubicBezTo>
                  <a:pt x="720" y="136"/>
                  <a:pt x="720" y="136"/>
                  <a:pt x="720" y="137"/>
                </a:cubicBezTo>
                <a:cubicBezTo>
                  <a:pt x="721" y="139"/>
                  <a:pt x="722" y="140"/>
                  <a:pt x="723" y="141"/>
                </a:cubicBezTo>
                <a:cubicBezTo>
                  <a:pt x="722" y="139"/>
                  <a:pt x="720" y="138"/>
                  <a:pt x="721" y="137"/>
                </a:cubicBezTo>
                <a:cubicBezTo>
                  <a:pt x="723" y="139"/>
                  <a:pt x="724" y="140"/>
                  <a:pt x="725" y="140"/>
                </a:cubicBezTo>
                <a:cubicBezTo>
                  <a:pt x="724" y="139"/>
                  <a:pt x="724" y="139"/>
                  <a:pt x="723" y="139"/>
                </a:cubicBezTo>
                <a:close/>
                <a:moveTo>
                  <a:pt x="722" y="140"/>
                </a:moveTo>
                <a:cubicBezTo>
                  <a:pt x="719" y="137"/>
                  <a:pt x="719" y="137"/>
                  <a:pt x="719" y="137"/>
                </a:cubicBezTo>
                <a:cubicBezTo>
                  <a:pt x="718" y="137"/>
                  <a:pt x="720" y="140"/>
                  <a:pt x="721" y="141"/>
                </a:cubicBezTo>
                <a:cubicBezTo>
                  <a:pt x="722" y="141"/>
                  <a:pt x="722" y="141"/>
                  <a:pt x="722" y="140"/>
                </a:cubicBezTo>
                <a:close/>
                <a:moveTo>
                  <a:pt x="721" y="134"/>
                </a:moveTo>
                <a:cubicBezTo>
                  <a:pt x="720" y="134"/>
                  <a:pt x="719" y="134"/>
                  <a:pt x="719" y="134"/>
                </a:cubicBezTo>
                <a:cubicBezTo>
                  <a:pt x="723" y="138"/>
                  <a:pt x="724" y="137"/>
                  <a:pt x="721" y="134"/>
                </a:cubicBezTo>
                <a:close/>
                <a:moveTo>
                  <a:pt x="714" y="136"/>
                </a:moveTo>
                <a:cubicBezTo>
                  <a:pt x="715" y="135"/>
                  <a:pt x="715" y="135"/>
                  <a:pt x="714" y="134"/>
                </a:cubicBezTo>
                <a:cubicBezTo>
                  <a:pt x="713" y="133"/>
                  <a:pt x="712" y="134"/>
                  <a:pt x="714" y="136"/>
                </a:cubicBezTo>
                <a:close/>
                <a:moveTo>
                  <a:pt x="697" y="113"/>
                </a:moveTo>
                <a:cubicBezTo>
                  <a:pt x="698" y="114"/>
                  <a:pt x="698" y="113"/>
                  <a:pt x="697" y="113"/>
                </a:cubicBezTo>
                <a:cubicBezTo>
                  <a:pt x="696" y="113"/>
                  <a:pt x="694" y="110"/>
                  <a:pt x="693" y="110"/>
                </a:cubicBezTo>
                <a:cubicBezTo>
                  <a:pt x="695" y="112"/>
                  <a:pt x="698" y="116"/>
                  <a:pt x="700" y="117"/>
                </a:cubicBezTo>
                <a:cubicBezTo>
                  <a:pt x="699" y="116"/>
                  <a:pt x="696" y="113"/>
                  <a:pt x="697" y="113"/>
                </a:cubicBezTo>
                <a:close/>
                <a:moveTo>
                  <a:pt x="662" y="153"/>
                </a:moveTo>
                <a:cubicBezTo>
                  <a:pt x="663" y="154"/>
                  <a:pt x="665" y="156"/>
                  <a:pt x="666" y="156"/>
                </a:cubicBezTo>
                <a:cubicBezTo>
                  <a:pt x="665" y="155"/>
                  <a:pt x="663" y="152"/>
                  <a:pt x="662" y="153"/>
                </a:cubicBezTo>
                <a:close/>
                <a:moveTo>
                  <a:pt x="685" y="103"/>
                </a:moveTo>
                <a:cubicBezTo>
                  <a:pt x="687" y="104"/>
                  <a:pt x="686" y="104"/>
                  <a:pt x="687" y="105"/>
                </a:cubicBezTo>
                <a:cubicBezTo>
                  <a:pt x="688" y="106"/>
                  <a:pt x="689" y="106"/>
                  <a:pt x="689" y="106"/>
                </a:cubicBezTo>
                <a:cubicBezTo>
                  <a:pt x="688" y="105"/>
                  <a:pt x="687" y="103"/>
                  <a:pt x="685" y="103"/>
                </a:cubicBezTo>
                <a:close/>
                <a:moveTo>
                  <a:pt x="599" y="49"/>
                </a:moveTo>
                <a:cubicBezTo>
                  <a:pt x="600" y="50"/>
                  <a:pt x="603" y="51"/>
                  <a:pt x="603" y="50"/>
                </a:cubicBezTo>
                <a:cubicBezTo>
                  <a:pt x="600" y="49"/>
                  <a:pt x="601" y="50"/>
                  <a:pt x="599" y="49"/>
                </a:cubicBezTo>
                <a:close/>
                <a:moveTo>
                  <a:pt x="579" y="43"/>
                </a:moveTo>
                <a:cubicBezTo>
                  <a:pt x="579" y="42"/>
                  <a:pt x="584" y="44"/>
                  <a:pt x="581" y="43"/>
                </a:cubicBezTo>
                <a:cubicBezTo>
                  <a:pt x="581" y="43"/>
                  <a:pt x="576" y="41"/>
                  <a:pt x="579" y="43"/>
                </a:cubicBezTo>
                <a:close/>
                <a:moveTo>
                  <a:pt x="568" y="37"/>
                </a:moveTo>
                <a:cubicBezTo>
                  <a:pt x="568" y="36"/>
                  <a:pt x="570" y="37"/>
                  <a:pt x="571" y="38"/>
                </a:cubicBezTo>
                <a:cubicBezTo>
                  <a:pt x="573" y="38"/>
                  <a:pt x="568" y="36"/>
                  <a:pt x="567" y="36"/>
                </a:cubicBezTo>
                <a:cubicBezTo>
                  <a:pt x="570" y="37"/>
                  <a:pt x="565" y="36"/>
                  <a:pt x="568" y="37"/>
                </a:cubicBezTo>
                <a:close/>
                <a:moveTo>
                  <a:pt x="562" y="33"/>
                </a:moveTo>
                <a:cubicBezTo>
                  <a:pt x="563" y="34"/>
                  <a:pt x="563" y="33"/>
                  <a:pt x="565" y="33"/>
                </a:cubicBezTo>
                <a:cubicBezTo>
                  <a:pt x="567" y="35"/>
                  <a:pt x="567" y="35"/>
                  <a:pt x="567" y="35"/>
                </a:cubicBezTo>
                <a:cubicBezTo>
                  <a:pt x="570" y="35"/>
                  <a:pt x="558" y="30"/>
                  <a:pt x="562" y="33"/>
                </a:cubicBezTo>
                <a:close/>
                <a:moveTo>
                  <a:pt x="533" y="22"/>
                </a:moveTo>
                <a:cubicBezTo>
                  <a:pt x="531" y="22"/>
                  <a:pt x="527" y="19"/>
                  <a:pt x="523" y="19"/>
                </a:cubicBezTo>
                <a:cubicBezTo>
                  <a:pt x="524" y="20"/>
                  <a:pt x="519" y="18"/>
                  <a:pt x="519" y="19"/>
                </a:cubicBezTo>
                <a:cubicBezTo>
                  <a:pt x="522" y="20"/>
                  <a:pt x="520" y="20"/>
                  <a:pt x="524" y="21"/>
                </a:cubicBezTo>
                <a:cubicBezTo>
                  <a:pt x="522" y="19"/>
                  <a:pt x="526" y="20"/>
                  <a:pt x="528" y="20"/>
                </a:cubicBezTo>
                <a:cubicBezTo>
                  <a:pt x="529" y="21"/>
                  <a:pt x="532" y="22"/>
                  <a:pt x="535" y="23"/>
                </a:cubicBezTo>
                <a:cubicBezTo>
                  <a:pt x="534" y="23"/>
                  <a:pt x="535" y="22"/>
                  <a:pt x="533" y="22"/>
                </a:cubicBezTo>
                <a:close/>
                <a:moveTo>
                  <a:pt x="513" y="21"/>
                </a:moveTo>
                <a:cubicBezTo>
                  <a:pt x="515" y="21"/>
                  <a:pt x="520" y="24"/>
                  <a:pt x="520" y="23"/>
                </a:cubicBezTo>
                <a:cubicBezTo>
                  <a:pt x="516" y="22"/>
                  <a:pt x="514" y="21"/>
                  <a:pt x="513" y="21"/>
                </a:cubicBezTo>
                <a:close/>
                <a:moveTo>
                  <a:pt x="499" y="13"/>
                </a:moveTo>
                <a:cubicBezTo>
                  <a:pt x="501" y="14"/>
                  <a:pt x="499" y="14"/>
                  <a:pt x="502" y="15"/>
                </a:cubicBezTo>
                <a:cubicBezTo>
                  <a:pt x="501" y="14"/>
                  <a:pt x="504" y="14"/>
                  <a:pt x="502" y="14"/>
                </a:cubicBezTo>
                <a:cubicBezTo>
                  <a:pt x="502" y="14"/>
                  <a:pt x="499" y="13"/>
                  <a:pt x="499" y="13"/>
                </a:cubicBezTo>
                <a:close/>
                <a:moveTo>
                  <a:pt x="497" y="13"/>
                </a:moveTo>
                <a:cubicBezTo>
                  <a:pt x="502" y="15"/>
                  <a:pt x="497" y="14"/>
                  <a:pt x="497" y="15"/>
                </a:cubicBezTo>
                <a:cubicBezTo>
                  <a:pt x="499" y="15"/>
                  <a:pt x="500" y="16"/>
                  <a:pt x="501" y="16"/>
                </a:cubicBezTo>
                <a:cubicBezTo>
                  <a:pt x="500" y="15"/>
                  <a:pt x="499" y="13"/>
                  <a:pt x="497" y="13"/>
                </a:cubicBezTo>
                <a:close/>
                <a:moveTo>
                  <a:pt x="494" y="15"/>
                </a:moveTo>
                <a:cubicBezTo>
                  <a:pt x="494" y="14"/>
                  <a:pt x="496" y="15"/>
                  <a:pt x="496" y="14"/>
                </a:cubicBezTo>
                <a:cubicBezTo>
                  <a:pt x="492" y="13"/>
                  <a:pt x="493" y="14"/>
                  <a:pt x="494" y="15"/>
                </a:cubicBezTo>
                <a:close/>
                <a:moveTo>
                  <a:pt x="441" y="7"/>
                </a:moveTo>
                <a:cubicBezTo>
                  <a:pt x="441" y="7"/>
                  <a:pt x="443" y="7"/>
                  <a:pt x="445" y="7"/>
                </a:cubicBezTo>
                <a:cubicBezTo>
                  <a:pt x="444" y="7"/>
                  <a:pt x="445" y="7"/>
                  <a:pt x="444" y="7"/>
                </a:cubicBezTo>
                <a:cubicBezTo>
                  <a:pt x="444" y="7"/>
                  <a:pt x="439" y="7"/>
                  <a:pt x="441" y="7"/>
                </a:cubicBezTo>
                <a:close/>
                <a:moveTo>
                  <a:pt x="436" y="6"/>
                </a:moveTo>
                <a:cubicBezTo>
                  <a:pt x="433" y="6"/>
                  <a:pt x="434" y="5"/>
                  <a:pt x="431" y="6"/>
                </a:cubicBezTo>
                <a:cubicBezTo>
                  <a:pt x="431" y="6"/>
                  <a:pt x="433" y="6"/>
                  <a:pt x="432" y="7"/>
                </a:cubicBezTo>
                <a:cubicBezTo>
                  <a:pt x="434" y="7"/>
                  <a:pt x="436" y="8"/>
                  <a:pt x="437" y="7"/>
                </a:cubicBezTo>
                <a:cubicBezTo>
                  <a:pt x="432" y="7"/>
                  <a:pt x="433" y="6"/>
                  <a:pt x="436" y="6"/>
                </a:cubicBezTo>
                <a:close/>
                <a:moveTo>
                  <a:pt x="424" y="8"/>
                </a:moveTo>
                <a:cubicBezTo>
                  <a:pt x="420" y="7"/>
                  <a:pt x="426" y="6"/>
                  <a:pt x="421" y="7"/>
                </a:cubicBezTo>
                <a:cubicBezTo>
                  <a:pt x="423" y="7"/>
                  <a:pt x="420" y="8"/>
                  <a:pt x="424" y="8"/>
                </a:cubicBezTo>
                <a:close/>
                <a:moveTo>
                  <a:pt x="415" y="4"/>
                </a:moveTo>
                <a:cubicBezTo>
                  <a:pt x="415" y="4"/>
                  <a:pt x="414" y="4"/>
                  <a:pt x="413" y="4"/>
                </a:cubicBezTo>
                <a:cubicBezTo>
                  <a:pt x="415" y="4"/>
                  <a:pt x="417" y="5"/>
                  <a:pt x="420" y="5"/>
                </a:cubicBezTo>
                <a:cubicBezTo>
                  <a:pt x="420" y="4"/>
                  <a:pt x="417" y="4"/>
                  <a:pt x="415" y="4"/>
                </a:cubicBezTo>
                <a:close/>
                <a:moveTo>
                  <a:pt x="417" y="5"/>
                </a:moveTo>
                <a:cubicBezTo>
                  <a:pt x="417" y="6"/>
                  <a:pt x="414" y="6"/>
                  <a:pt x="412" y="5"/>
                </a:cubicBezTo>
                <a:cubicBezTo>
                  <a:pt x="412" y="6"/>
                  <a:pt x="415" y="6"/>
                  <a:pt x="416" y="7"/>
                </a:cubicBezTo>
                <a:cubicBezTo>
                  <a:pt x="416" y="7"/>
                  <a:pt x="417" y="7"/>
                  <a:pt x="418" y="7"/>
                </a:cubicBezTo>
                <a:cubicBezTo>
                  <a:pt x="413" y="6"/>
                  <a:pt x="418" y="6"/>
                  <a:pt x="419" y="6"/>
                </a:cubicBezTo>
                <a:cubicBezTo>
                  <a:pt x="419" y="6"/>
                  <a:pt x="419" y="5"/>
                  <a:pt x="417" y="5"/>
                </a:cubicBezTo>
                <a:close/>
                <a:moveTo>
                  <a:pt x="412" y="4"/>
                </a:moveTo>
                <a:cubicBezTo>
                  <a:pt x="409" y="4"/>
                  <a:pt x="409" y="5"/>
                  <a:pt x="410" y="5"/>
                </a:cubicBezTo>
                <a:cubicBezTo>
                  <a:pt x="409" y="4"/>
                  <a:pt x="414" y="5"/>
                  <a:pt x="413" y="5"/>
                </a:cubicBezTo>
                <a:cubicBezTo>
                  <a:pt x="410" y="4"/>
                  <a:pt x="413" y="4"/>
                  <a:pt x="412" y="4"/>
                </a:cubicBezTo>
                <a:close/>
                <a:moveTo>
                  <a:pt x="409" y="5"/>
                </a:moveTo>
                <a:cubicBezTo>
                  <a:pt x="405" y="5"/>
                  <a:pt x="405" y="5"/>
                  <a:pt x="405" y="5"/>
                </a:cubicBezTo>
                <a:cubicBezTo>
                  <a:pt x="404" y="6"/>
                  <a:pt x="408" y="6"/>
                  <a:pt x="407" y="7"/>
                </a:cubicBezTo>
                <a:cubicBezTo>
                  <a:pt x="409" y="7"/>
                  <a:pt x="409" y="7"/>
                  <a:pt x="412" y="8"/>
                </a:cubicBezTo>
                <a:cubicBezTo>
                  <a:pt x="411" y="7"/>
                  <a:pt x="404" y="6"/>
                  <a:pt x="409" y="5"/>
                </a:cubicBezTo>
                <a:close/>
                <a:moveTo>
                  <a:pt x="391" y="7"/>
                </a:moveTo>
                <a:cubicBezTo>
                  <a:pt x="393" y="7"/>
                  <a:pt x="395" y="7"/>
                  <a:pt x="397" y="7"/>
                </a:cubicBezTo>
                <a:cubicBezTo>
                  <a:pt x="397" y="7"/>
                  <a:pt x="397" y="7"/>
                  <a:pt x="397" y="7"/>
                </a:cubicBezTo>
                <a:cubicBezTo>
                  <a:pt x="395" y="7"/>
                  <a:pt x="393" y="7"/>
                  <a:pt x="391" y="7"/>
                </a:cubicBezTo>
                <a:close/>
                <a:moveTo>
                  <a:pt x="376" y="46"/>
                </a:moveTo>
                <a:cubicBezTo>
                  <a:pt x="376" y="47"/>
                  <a:pt x="379" y="47"/>
                  <a:pt x="380" y="47"/>
                </a:cubicBezTo>
                <a:cubicBezTo>
                  <a:pt x="378" y="47"/>
                  <a:pt x="378" y="46"/>
                  <a:pt x="376" y="46"/>
                </a:cubicBezTo>
                <a:close/>
                <a:moveTo>
                  <a:pt x="354" y="47"/>
                </a:moveTo>
                <a:cubicBezTo>
                  <a:pt x="353" y="48"/>
                  <a:pt x="359" y="47"/>
                  <a:pt x="359" y="47"/>
                </a:cubicBezTo>
                <a:cubicBezTo>
                  <a:pt x="357" y="47"/>
                  <a:pt x="357" y="46"/>
                  <a:pt x="354" y="47"/>
                </a:cubicBezTo>
                <a:close/>
                <a:moveTo>
                  <a:pt x="323" y="15"/>
                </a:moveTo>
                <a:cubicBezTo>
                  <a:pt x="323" y="16"/>
                  <a:pt x="322" y="16"/>
                  <a:pt x="324" y="16"/>
                </a:cubicBezTo>
                <a:cubicBezTo>
                  <a:pt x="326" y="16"/>
                  <a:pt x="326" y="15"/>
                  <a:pt x="323" y="15"/>
                </a:cubicBezTo>
                <a:close/>
                <a:moveTo>
                  <a:pt x="325" y="47"/>
                </a:moveTo>
                <a:cubicBezTo>
                  <a:pt x="324" y="48"/>
                  <a:pt x="328" y="47"/>
                  <a:pt x="329" y="46"/>
                </a:cubicBezTo>
                <a:cubicBezTo>
                  <a:pt x="327" y="47"/>
                  <a:pt x="327" y="46"/>
                  <a:pt x="325" y="47"/>
                </a:cubicBezTo>
                <a:close/>
                <a:moveTo>
                  <a:pt x="321" y="51"/>
                </a:moveTo>
                <a:cubicBezTo>
                  <a:pt x="324" y="50"/>
                  <a:pt x="323" y="50"/>
                  <a:pt x="321" y="51"/>
                </a:cubicBezTo>
                <a:cubicBezTo>
                  <a:pt x="323" y="51"/>
                  <a:pt x="325" y="50"/>
                  <a:pt x="327" y="50"/>
                </a:cubicBezTo>
                <a:cubicBezTo>
                  <a:pt x="328" y="50"/>
                  <a:pt x="328" y="49"/>
                  <a:pt x="328" y="49"/>
                </a:cubicBezTo>
                <a:cubicBezTo>
                  <a:pt x="325" y="50"/>
                  <a:pt x="321" y="49"/>
                  <a:pt x="321" y="51"/>
                </a:cubicBezTo>
                <a:close/>
                <a:moveTo>
                  <a:pt x="316" y="18"/>
                </a:moveTo>
                <a:cubicBezTo>
                  <a:pt x="319" y="17"/>
                  <a:pt x="317" y="18"/>
                  <a:pt x="320" y="18"/>
                </a:cubicBezTo>
                <a:cubicBezTo>
                  <a:pt x="319" y="17"/>
                  <a:pt x="321" y="17"/>
                  <a:pt x="321" y="16"/>
                </a:cubicBezTo>
                <a:cubicBezTo>
                  <a:pt x="318" y="17"/>
                  <a:pt x="319" y="17"/>
                  <a:pt x="317" y="17"/>
                </a:cubicBezTo>
                <a:cubicBezTo>
                  <a:pt x="317" y="17"/>
                  <a:pt x="317" y="17"/>
                  <a:pt x="316" y="18"/>
                </a:cubicBezTo>
                <a:close/>
                <a:moveTo>
                  <a:pt x="311" y="35"/>
                </a:moveTo>
                <a:cubicBezTo>
                  <a:pt x="312" y="34"/>
                  <a:pt x="316" y="34"/>
                  <a:pt x="315" y="34"/>
                </a:cubicBezTo>
                <a:cubicBezTo>
                  <a:pt x="314" y="34"/>
                  <a:pt x="308" y="35"/>
                  <a:pt x="311" y="35"/>
                </a:cubicBezTo>
                <a:close/>
                <a:moveTo>
                  <a:pt x="314" y="49"/>
                </a:moveTo>
                <a:cubicBezTo>
                  <a:pt x="314" y="50"/>
                  <a:pt x="318" y="49"/>
                  <a:pt x="318" y="49"/>
                </a:cubicBezTo>
                <a:lnTo>
                  <a:pt x="314" y="49"/>
                </a:lnTo>
                <a:close/>
                <a:moveTo>
                  <a:pt x="308" y="47"/>
                </a:moveTo>
                <a:cubicBezTo>
                  <a:pt x="308" y="48"/>
                  <a:pt x="314" y="46"/>
                  <a:pt x="315" y="46"/>
                </a:cubicBezTo>
                <a:cubicBezTo>
                  <a:pt x="315" y="46"/>
                  <a:pt x="315" y="45"/>
                  <a:pt x="316" y="45"/>
                </a:cubicBezTo>
                <a:cubicBezTo>
                  <a:pt x="313" y="46"/>
                  <a:pt x="309" y="47"/>
                  <a:pt x="308" y="47"/>
                </a:cubicBezTo>
                <a:close/>
                <a:moveTo>
                  <a:pt x="302" y="21"/>
                </a:moveTo>
                <a:cubicBezTo>
                  <a:pt x="305" y="21"/>
                  <a:pt x="305" y="20"/>
                  <a:pt x="306" y="20"/>
                </a:cubicBezTo>
                <a:cubicBezTo>
                  <a:pt x="306" y="19"/>
                  <a:pt x="307" y="19"/>
                  <a:pt x="307" y="19"/>
                </a:cubicBezTo>
                <a:cubicBezTo>
                  <a:pt x="304" y="20"/>
                  <a:pt x="303" y="20"/>
                  <a:pt x="302" y="21"/>
                </a:cubicBezTo>
                <a:close/>
                <a:moveTo>
                  <a:pt x="314" y="52"/>
                </a:moveTo>
                <a:cubicBezTo>
                  <a:pt x="313" y="52"/>
                  <a:pt x="311" y="53"/>
                  <a:pt x="311" y="53"/>
                </a:cubicBezTo>
                <a:cubicBezTo>
                  <a:pt x="314" y="52"/>
                  <a:pt x="313" y="53"/>
                  <a:pt x="315" y="52"/>
                </a:cubicBezTo>
                <a:cubicBezTo>
                  <a:pt x="315" y="52"/>
                  <a:pt x="315" y="52"/>
                  <a:pt x="314" y="52"/>
                </a:cubicBezTo>
                <a:close/>
                <a:moveTo>
                  <a:pt x="309" y="42"/>
                </a:moveTo>
                <a:cubicBezTo>
                  <a:pt x="307" y="43"/>
                  <a:pt x="305" y="43"/>
                  <a:pt x="304" y="44"/>
                </a:cubicBezTo>
                <a:cubicBezTo>
                  <a:pt x="306" y="44"/>
                  <a:pt x="309" y="43"/>
                  <a:pt x="310" y="42"/>
                </a:cubicBezTo>
                <a:cubicBezTo>
                  <a:pt x="310" y="42"/>
                  <a:pt x="310" y="41"/>
                  <a:pt x="309" y="41"/>
                </a:cubicBezTo>
                <a:lnTo>
                  <a:pt x="309" y="42"/>
                </a:lnTo>
                <a:close/>
                <a:moveTo>
                  <a:pt x="306" y="49"/>
                </a:moveTo>
                <a:cubicBezTo>
                  <a:pt x="308" y="49"/>
                  <a:pt x="309" y="49"/>
                  <a:pt x="310" y="49"/>
                </a:cubicBezTo>
                <a:cubicBezTo>
                  <a:pt x="310" y="48"/>
                  <a:pt x="310" y="48"/>
                  <a:pt x="311" y="48"/>
                </a:cubicBezTo>
                <a:cubicBezTo>
                  <a:pt x="311" y="48"/>
                  <a:pt x="311" y="48"/>
                  <a:pt x="311" y="48"/>
                </a:cubicBezTo>
                <a:cubicBezTo>
                  <a:pt x="308" y="49"/>
                  <a:pt x="307" y="48"/>
                  <a:pt x="306" y="49"/>
                </a:cubicBezTo>
                <a:close/>
                <a:moveTo>
                  <a:pt x="306" y="51"/>
                </a:moveTo>
                <a:cubicBezTo>
                  <a:pt x="307" y="51"/>
                  <a:pt x="308" y="50"/>
                  <a:pt x="309" y="50"/>
                </a:cubicBezTo>
                <a:cubicBezTo>
                  <a:pt x="310" y="50"/>
                  <a:pt x="310" y="50"/>
                  <a:pt x="310" y="50"/>
                </a:cubicBezTo>
                <a:cubicBezTo>
                  <a:pt x="310" y="50"/>
                  <a:pt x="310" y="50"/>
                  <a:pt x="310" y="50"/>
                </a:cubicBezTo>
                <a:cubicBezTo>
                  <a:pt x="307" y="50"/>
                  <a:pt x="304" y="51"/>
                  <a:pt x="306" y="51"/>
                </a:cubicBezTo>
                <a:close/>
                <a:moveTo>
                  <a:pt x="307" y="53"/>
                </a:moveTo>
                <a:cubicBezTo>
                  <a:pt x="309" y="53"/>
                  <a:pt x="306" y="54"/>
                  <a:pt x="306" y="54"/>
                </a:cubicBezTo>
                <a:cubicBezTo>
                  <a:pt x="309" y="54"/>
                  <a:pt x="310" y="53"/>
                  <a:pt x="311" y="52"/>
                </a:cubicBezTo>
                <a:cubicBezTo>
                  <a:pt x="310" y="52"/>
                  <a:pt x="308" y="53"/>
                  <a:pt x="307" y="53"/>
                </a:cubicBezTo>
                <a:close/>
                <a:moveTo>
                  <a:pt x="308" y="54"/>
                </a:moveTo>
                <a:cubicBezTo>
                  <a:pt x="305" y="55"/>
                  <a:pt x="306" y="55"/>
                  <a:pt x="305" y="56"/>
                </a:cubicBezTo>
                <a:cubicBezTo>
                  <a:pt x="308" y="55"/>
                  <a:pt x="309" y="56"/>
                  <a:pt x="310" y="55"/>
                </a:cubicBezTo>
                <a:cubicBezTo>
                  <a:pt x="308" y="55"/>
                  <a:pt x="308" y="55"/>
                  <a:pt x="308" y="54"/>
                </a:cubicBezTo>
                <a:close/>
                <a:moveTo>
                  <a:pt x="302" y="38"/>
                </a:moveTo>
                <a:cubicBezTo>
                  <a:pt x="300" y="39"/>
                  <a:pt x="300" y="39"/>
                  <a:pt x="300" y="40"/>
                </a:cubicBezTo>
                <a:cubicBezTo>
                  <a:pt x="303" y="39"/>
                  <a:pt x="303" y="39"/>
                  <a:pt x="302" y="38"/>
                </a:cubicBezTo>
                <a:close/>
                <a:moveTo>
                  <a:pt x="301" y="46"/>
                </a:moveTo>
                <a:cubicBezTo>
                  <a:pt x="300" y="47"/>
                  <a:pt x="300" y="47"/>
                  <a:pt x="299" y="47"/>
                </a:cubicBezTo>
                <a:cubicBezTo>
                  <a:pt x="299" y="47"/>
                  <a:pt x="297" y="48"/>
                  <a:pt x="299" y="48"/>
                </a:cubicBezTo>
                <a:cubicBezTo>
                  <a:pt x="300" y="47"/>
                  <a:pt x="305" y="45"/>
                  <a:pt x="302" y="46"/>
                </a:cubicBezTo>
                <a:cubicBezTo>
                  <a:pt x="302" y="46"/>
                  <a:pt x="301" y="46"/>
                  <a:pt x="301" y="46"/>
                </a:cubicBezTo>
                <a:close/>
                <a:moveTo>
                  <a:pt x="300" y="51"/>
                </a:moveTo>
                <a:cubicBezTo>
                  <a:pt x="300" y="51"/>
                  <a:pt x="303" y="50"/>
                  <a:pt x="303" y="50"/>
                </a:cubicBezTo>
                <a:cubicBezTo>
                  <a:pt x="301" y="50"/>
                  <a:pt x="297" y="52"/>
                  <a:pt x="300" y="51"/>
                </a:cubicBezTo>
                <a:close/>
                <a:moveTo>
                  <a:pt x="296" y="41"/>
                </a:moveTo>
                <a:cubicBezTo>
                  <a:pt x="296" y="40"/>
                  <a:pt x="297" y="40"/>
                  <a:pt x="297" y="40"/>
                </a:cubicBezTo>
                <a:cubicBezTo>
                  <a:pt x="294" y="40"/>
                  <a:pt x="293" y="42"/>
                  <a:pt x="296" y="41"/>
                </a:cubicBezTo>
                <a:close/>
                <a:moveTo>
                  <a:pt x="295" y="49"/>
                </a:moveTo>
                <a:cubicBezTo>
                  <a:pt x="293" y="50"/>
                  <a:pt x="294" y="51"/>
                  <a:pt x="297" y="51"/>
                </a:cubicBezTo>
                <a:cubicBezTo>
                  <a:pt x="298" y="50"/>
                  <a:pt x="294" y="50"/>
                  <a:pt x="297" y="49"/>
                </a:cubicBezTo>
                <a:cubicBezTo>
                  <a:pt x="296" y="49"/>
                  <a:pt x="296" y="49"/>
                  <a:pt x="295" y="49"/>
                </a:cubicBezTo>
                <a:close/>
                <a:moveTo>
                  <a:pt x="296" y="54"/>
                </a:moveTo>
                <a:cubicBezTo>
                  <a:pt x="296" y="55"/>
                  <a:pt x="294" y="55"/>
                  <a:pt x="294" y="55"/>
                </a:cubicBezTo>
                <a:cubicBezTo>
                  <a:pt x="294" y="56"/>
                  <a:pt x="294" y="56"/>
                  <a:pt x="295" y="57"/>
                </a:cubicBezTo>
                <a:cubicBezTo>
                  <a:pt x="293" y="57"/>
                  <a:pt x="293" y="57"/>
                  <a:pt x="293" y="57"/>
                </a:cubicBezTo>
                <a:cubicBezTo>
                  <a:pt x="293" y="58"/>
                  <a:pt x="293" y="58"/>
                  <a:pt x="292" y="58"/>
                </a:cubicBezTo>
                <a:cubicBezTo>
                  <a:pt x="294" y="58"/>
                  <a:pt x="294" y="58"/>
                  <a:pt x="295" y="58"/>
                </a:cubicBezTo>
                <a:cubicBezTo>
                  <a:pt x="293" y="58"/>
                  <a:pt x="293" y="57"/>
                  <a:pt x="297" y="57"/>
                </a:cubicBezTo>
                <a:cubicBezTo>
                  <a:pt x="297" y="56"/>
                  <a:pt x="295" y="56"/>
                  <a:pt x="295" y="56"/>
                </a:cubicBezTo>
                <a:cubicBezTo>
                  <a:pt x="295" y="55"/>
                  <a:pt x="299" y="54"/>
                  <a:pt x="298" y="54"/>
                </a:cubicBezTo>
                <a:cubicBezTo>
                  <a:pt x="297" y="55"/>
                  <a:pt x="297" y="54"/>
                  <a:pt x="296" y="54"/>
                </a:cubicBezTo>
                <a:close/>
                <a:moveTo>
                  <a:pt x="286" y="51"/>
                </a:moveTo>
                <a:cubicBezTo>
                  <a:pt x="286" y="52"/>
                  <a:pt x="282" y="52"/>
                  <a:pt x="282" y="53"/>
                </a:cubicBezTo>
                <a:cubicBezTo>
                  <a:pt x="285" y="52"/>
                  <a:pt x="292" y="51"/>
                  <a:pt x="293" y="49"/>
                </a:cubicBezTo>
                <a:cubicBezTo>
                  <a:pt x="289" y="50"/>
                  <a:pt x="289" y="51"/>
                  <a:pt x="286" y="51"/>
                </a:cubicBezTo>
                <a:close/>
                <a:moveTo>
                  <a:pt x="287" y="58"/>
                </a:moveTo>
                <a:cubicBezTo>
                  <a:pt x="291" y="56"/>
                  <a:pt x="292" y="55"/>
                  <a:pt x="293" y="54"/>
                </a:cubicBezTo>
                <a:cubicBezTo>
                  <a:pt x="288" y="56"/>
                  <a:pt x="290" y="56"/>
                  <a:pt x="287" y="58"/>
                </a:cubicBezTo>
                <a:close/>
                <a:moveTo>
                  <a:pt x="286" y="51"/>
                </a:moveTo>
                <a:cubicBezTo>
                  <a:pt x="288" y="50"/>
                  <a:pt x="291" y="49"/>
                  <a:pt x="291" y="48"/>
                </a:cubicBezTo>
                <a:cubicBezTo>
                  <a:pt x="289" y="49"/>
                  <a:pt x="285" y="51"/>
                  <a:pt x="286" y="51"/>
                </a:cubicBezTo>
                <a:close/>
                <a:moveTo>
                  <a:pt x="288" y="60"/>
                </a:moveTo>
                <a:cubicBezTo>
                  <a:pt x="289" y="60"/>
                  <a:pt x="294" y="59"/>
                  <a:pt x="294" y="59"/>
                </a:cubicBezTo>
                <a:cubicBezTo>
                  <a:pt x="293" y="59"/>
                  <a:pt x="289" y="59"/>
                  <a:pt x="288" y="60"/>
                </a:cubicBezTo>
                <a:close/>
                <a:moveTo>
                  <a:pt x="283" y="27"/>
                </a:moveTo>
                <a:cubicBezTo>
                  <a:pt x="276" y="29"/>
                  <a:pt x="276" y="29"/>
                  <a:pt x="276" y="29"/>
                </a:cubicBezTo>
                <a:cubicBezTo>
                  <a:pt x="277" y="30"/>
                  <a:pt x="274" y="30"/>
                  <a:pt x="274" y="31"/>
                </a:cubicBezTo>
                <a:cubicBezTo>
                  <a:pt x="278" y="29"/>
                  <a:pt x="276" y="29"/>
                  <a:pt x="281" y="28"/>
                </a:cubicBezTo>
                <a:cubicBezTo>
                  <a:pt x="281" y="28"/>
                  <a:pt x="279" y="29"/>
                  <a:pt x="280" y="29"/>
                </a:cubicBezTo>
                <a:cubicBezTo>
                  <a:pt x="282" y="28"/>
                  <a:pt x="282" y="29"/>
                  <a:pt x="284" y="28"/>
                </a:cubicBezTo>
                <a:cubicBezTo>
                  <a:pt x="285" y="27"/>
                  <a:pt x="281" y="28"/>
                  <a:pt x="283" y="27"/>
                </a:cubicBezTo>
                <a:close/>
                <a:moveTo>
                  <a:pt x="291" y="52"/>
                </a:moveTo>
                <a:cubicBezTo>
                  <a:pt x="291" y="51"/>
                  <a:pt x="289" y="52"/>
                  <a:pt x="291" y="51"/>
                </a:cubicBezTo>
                <a:cubicBezTo>
                  <a:pt x="285" y="53"/>
                  <a:pt x="289" y="53"/>
                  <a:pt x="291" y="52"/>
                </a:cubicBezTo>
                <a:close/>
                <a:moveTo>
                  <a:pt x="282" y="46"/>
                </a:moveTo>
                <a:cubicBezTo>
                  <a:pt x="282" y="46"/>
                  <a:pt x="281" y="46"/>
                  <a:pt x="281" y="47"/>
                </a:cubicBezTo>
                <a:cubicBezTo>
                  <a:pt x="283" y="46"/>
                  <a:pt x="285" y="46"/>
                  <a:pt x="286" y="45"/>
                </a:cubicBezTo>
                <a:cubicBezTo>
                  <a:pt x="284" y="45"/>
                  <a:pt x="284" y="45"/>
                  <a:pt x="282" y="46"/>
                </a:cubicBezTo>
                <a:close/>
                <a:moveTo>
                  <a:pt x="275" y="46"/>
                </a:moveTo>
                <a:cubicBezTo>
                  <a:pt x="277" y="46"/>
                  <a:pt x="280" y="44"/>
                  <a:pt x="281" y="44"/>
                </a:cubicBezTo>
                <a:cubicBezTo>
                  <a:pt x="282" y="44"/>
                  <a:pt x="286" y="42"/>
                  <a:pt x="284" y="42"/>
                </a:cubicBezTo>
                <a:cubicBezTo>
                  <a:pt x="283" y="43"/>
                  <a:pt x="276" y="45"/>
                  <a:pt x="275" y="46"/>
                </a:cubicBezTo>
                <a:close/>
                <a:moveTo>
                  <a:pt x="284" y="57"/>
                </a:moveTo>
                <a:cubicBezTo>
                  <a:pt x="285" y="56"/>
                  <a:pt x="283" y="55"/>
                  <a:pt x="287" y="54"/>
                </a:cubicBezTo>
                <a:cubicBezTo>
                  <a:pt x="288" y="53"/>
                  <a:pt x="286" y="54"/>
                  <a:pt x="285" y="54"/>
                </a:cubicBezTo>
                <a:cubicBezTo>
                  <a:pt x="284" y="55"/>
                  <a:pt x="285" y="55"/>
                  <a:pt x="283" y="56"/>
                </a:cubicBezTo>
                <a:cubicBezTo>
                  <a:pt x="282" y="56"/>
                  <a:pt x="285" y="56"/>
                  <a:pt x="281" y="57"/>
                </a:cubicBezTo>
                <a:cubicBezTo>
                  <a:pt x="281" y="58"/>
                  <a:pt x="283" y="57"/>
                  <a:pt x="284" y="57"/>
                </a:cubicBezTo>
                <a:cubicBezTo>
                  <a:pt x="283" y="57"/>
                  <a:pt x="283" y="57"/>
                  <a:pt x="284" y="57"/>
                </a:cubicBezTo>
                <a:close/>
                <a:moveTo>
                  <a:pt x="279" y="43"/>
                </a:moveTo>
                <a:cubicBezTo>
                  <a:pt x="279" y="43"/>
                  <a:pt x="279" y="43"/>
                  <a:pt x="280" y="43"/>
                </a:cubicBezTo>
                <a:cubicBezTo>
                  <a:pt x="280" y="43"/>
                  <a:pt x="283" y="42"/>
                  <a:pt x="283" y="42"/>
                </a:cubicBezTo>
                <a:cubicBezTo>
                  <a:pt x="281" y="42"/>
                  <a:pt x="281" y="42"/>
                  <a:pt x="279" y="43"/>
                </a:cubicBezTo>
                <a:close/>
                <a:moveTo>
                  <a:pt x="273" y="49"/>
                </a:moveTo>
                <a:cubicBezTo>
                  <a:pt x="277" y="47"/>
                  <a:pt x="276" y="49"/>
                  <a:pt x="277" y="48"/>
                </a:cubicBezTo>
                <a:cubicBezTo>
                  <a:pt x="278" y="48"/>
                  <a:pt x="278" y="48"/>
                  <a:pt x="278" y="47"/>
                </a:cubicBezTo>
                <a:cubicBezTo>
                  <a:pt x="276" y="48"/>
                  <a:pt x="274" y="48"/>
                  <a:pt x="273" y="49"/>
                </a:cubicBezTo>
                <a:close/>
                <a:moveTo>
                  <a:pt x="274" y="62"/>
                </a:moveTo>
                <a:cubicBezTo>
                  <a:pt x="273" y="62"/>
                  <a:pt x="272" y="63"/>
                  <a:pt x="272" y="63"/>
                </a:cubicBezTo>
                <a:cubicBezTo>
                  <a:pt x="273" y="62"/>
                  <a:pt x="274" y="63"/>
                  <a:pt x="275" y="62"/>
                </a:cubicBezTo>
                <a:cubicBezTo>
                  <a:pt x="274" y="62"/>
                  <a:pt x="281" y="60"/>
                  <a:pt x="282" y="59"/>
                </a:cubicBezTo>
                <a:cubicBezTo>
                  <a:pt x="281" y="60"/>
                  <a:pt x="280" y="60"/>
                  <a:pt x="280" y="60"/>
                </a:cubicBezTo>
                <a:cubicBezTo>
                  <a:pt x="279" y="60"/>
                  <a:pt x="280" y="59"/>
                  <a:pt x="278" y="59"/>
                </a:cubicBezTo>
                <a:cubicBezTo>
                  <a:pt x="279" y="60"/>
                  <a:pt x="277" y="60"/>
                  <a:pt x="275" y="61"/>
                </a:cubicBezTo>
                <a:cubicBezTo>
                  <a:pt x="276" y="61"/>
                  <a:pt x="275" y="61"/>
                  <a:pt x="274" y="62"/>
                </a:cubicBezTo>
                <a:close/>
                <a:moveTo>
                  <a:pt x="270" y="48"/>
                </a:moveTo>
                <a:cubicBezTo>
                  <a:pt x="270" y="49"/>
                  <a:pt x="273" y="48"/>
                  <a:pt x="276" y="47"/>
                </a:cubicBezTo>
                <a:cubicBezTo>
                  <a:pt x="273" y="47"/>
                  <a:pt x="273" y="46"/>
                  <a:pt x="271" y="47"/>
                </a:cubicBezTo>
                <a:cubicBezTo>
                  <a:pt x="272" y="47"/>
                  <a:pt x="274" y="47"/>
                  <a:pt x="270" y="48"/>
                </a:cubicBezTo>
                <a:close/>
                <a:moveTo>
                  <a:pt x="276" y="60"/>
                </a:moveTo>
                <a:cubicBezTo>
                  <a:pt x="276" y="60"/>
                  <a:pt x="277" y="59"/>
                  <a:pt x="276" y="59"/>
                </a:cubicBezTo>
                <a:cubicBezTo>
                  <a:pt x="270" y="61"/>
                  <a:pt x="269" y="62"/>
                  <a:pt x="276" y="60"/>
                </a:cubicBezTo>
                <a:close/>
                <a:moveTo>
                  <a:pt x="264" y="34"/>
                </a:moveTo>
                <a:cubicBezTo>
                  <a:pt x="262" y="34"/>
                  <a:pt x="261" y="35"/>
                  <a:pt x="261" y="35"/>
                </a:cubicBezTo>
                <a:cubicBezTo>
                  <a:pt x="263" y="35"/>
                  <a:pt x="265" y="34"/>
                  <a:pt x="265" y="34"/>
                </a:cubicBezTo>
                <a:cubicBezTo>
                  <a:pt x="264" y="34"/>
                  <a:pt x="264" y="34"/>
                  <a:pt x="264" y="34"/>
                </a:cubicBezTo>
                <a:close/>
                <a:moveTo>
                  <a:pt x="248" y="40"/>
                </a:moveTo>
                <a:cubicBezTo>
                  <a:pt x="250" y="40"/>
                  <a:pt x="247" y="41"/>
                  <a:pt x="248" y="41"/>
                </a:cubicBezTo>
                <a:cubicBezTo>
                  <a:pt x="251" y="40"/>
                  <a:pt x="250" y="40"/>
                  <a:pt x="252" y="39"/>
                </a:cubicBezTo>
                <a:cubicBezTo>
                  <a:pt x="252" y="39"/>
                  <a:pt x="252" y="40"/>
                  <a:pt x="253" y="39"/>
                </a:cubicBezTo>
                <a:cubicBezTo>
                  <a:pt x="254" y="39"/>
                  <a:pt x="253" y="39"/>
                  <a:pt x="254" y="38"/>
                </a:cubicBezTo>
                <a:cubicBezTo>
                  <a:pt x="257" y="37"/>
                  <a:pt x="256" y="38"/>
                  <a:pt x="259" y="36"/>
                </a:cubicBezTo>
                <a:cubicBezTo>
                  <a:pt x="260" y="36"/>
                  <a:pt x="260" y="36"/>
                  <a:pt x="260" y="35"/>
                </a:cubicBezTo>
                <a:cubicBezTo>
                  <a:pt x="258" y="36"/>
                  <a:pt x="258" y="36"/>
                  <a:pt x="256" y="36"/>
                </a:cubicBezTo>
                <a:cubicBezTo>
                  <a:pt x="258" y="36"/>
                  <a:pt x="253" y="38"/>
                  <a:pt x="254" y="37"/>
                </a:cubicBezTo>
                <a:cubicBezTo>
                  <a:pt x="251" y="38"/>
                  <a:pt x="252" y="39"/>
                  <a:pt x="250" y="40"/>
                </a:cubicBezTo>
                <a:cubicBezTo>
                  <a:pt x="250" y="39"/>
                  <a:pt x="251" y="39"/>
                  <a:pt x="250" y="39"/>
                </a:cubicBezTo>
                <a:cubicBezTo>
                  <a:pt x="245" y="41"/>
                  <a:pt x="242" y="42"/>
                  <a:pt x="238" y="44"/>
                </a:cubicBezTo>
                <a:cubicBezTo>
                  <a:pt x="237" y="45"/>
                  <a:pt x="241" y="44"/>
                  <a:pt x="239" y="45"/>
                </a:cubicBezTo>
                <a:cubicBezTo>
                  <a:pt x="235" y="46"/>
                  <a:pt x="238" y="43"/>
                  <a:pt x="235" y="45"/>
                </a:cubicBezTo>
                <a:cubicBezTo>
                  <a:pt x="236" y="45"/>
                  <a:pt x="236" y="46"/>
                  <a:pt x="238" y="45"/>
                </a:cubicBezTo>
                <a:cubicBezTo>
                  <a:pt x="239" y="44"/>
                  <a:pt x="241" y="44"/>
                  <a:pt x="242" y="44"/>
                </a:cubicBezTo>
                <a:cubicBezTo>
                  <a:pt x="243" y="43"/>
                  <a:pt x="241" y="44"/>
                  <a:pt x="242" y="43"/>
                </a:cubicBezTo>
                <a:cubicBezTo>
                  <a:pt x="245" y="42"/>
                  <a:pt x="246" y="41"/>
                  <a:pt x="248" y="40"/>
                </a:cubicBezTo>
                <a:close/>
                <a:moveTo>
                  <a:pt x="253" y="56"/>
                </a:moveTo>
                <a:cubicBezTo>
                  <a:pt x="253" y="57"/>
                  <a:pt x="253" y="57"/>
                  <a:pt x="254" y="57"/>
                </a:cubicBezTo>
                <a:cubicBezTo>
                  <a:pt x="257" y="55"/>
                  <a:pt x="256" y="56"/>
                  <a:pt x="258" y="55"/>
                </a:cubicBezTo>
                <a:cubicBezTo>
                  <a:pt x="258" y="55"/>
                  <a:pt x="263" y="53"/>
                  <a:pt x="264" y="52"/>
                </a:cubicBezTo>
                <a:cubicBezTo>
                  <a:pt x="260" y="53"/>
                  <a:pt x="255" y="56"/>
                  <a:pt x="253" y="56"/>
                </a:cubicBezTo>
                <a:close/>
                <a:moveTo>
                  <a:pt x="264" y="64"/>
                </a:moveTo>
                <a:cubicBezTo>
                  <a:pt x="267" y="64"/>
                  <a:pt x="264" y="65"/>
                  <a:pt x="263" y="65"/>
                </a:cubicBezTo>
                <a:cubicBezTo>
                  <a:pt x="263" y="66"/>
                  <a:pt x="263" y="66"/>
                  <a:pt x="264" y="66"/>
                </a:cubicBezTo>
                <a:cubicBezTo>
                  <a:pt x="264" y="65"/>
                  <a:pt x="265" y="66"/>
                  <a:pt x="267" y="65"/>
                </a:cubicBezTo>
                <a:cubicBezTo>
                  <a:pt x="268" y="64"/>
                  <a:pt x="268" y="64"/>
                  <a:pt x="268" y="63"/>
                </a:cubicBezTo>
                <a:cubicBezTo>
                  <a:pt x="267" y="64"/>
                  <a:pt x="265" y="63"/>
                  <a:pt x="264" y="64"/>
                </a:cubicBezTo>
                <a:close/>
                <a:moveTo>
                  <a:pt x="261" y="65"/>
                </a:moveTo>
                <a:cubicBezTo>
                  <a:pt x="261" y="65"/>
                  <a:pt x="261" y="65"/>
                  <a:pt x="261" y="65"/>
                </a:cubicBezTo>
                <a:cubicBezTo>
                  <a:pt x="263" y="65"/>
                  <a:pt x="266" y="63"/>
                  <a:pt x="264" y="63"/>
                </a:cubicBezTo>
                <a:cubicBezTo>
                  <a:pt x="264" y="64"/>
                  <a:pt x="263" y="64"/>
                  <a:pt x="261" y="65"/>
                </a:cubicBezTo>
                <a:close/>
                <a:moveTo>
                  <a:pt x="253" y="68"/>
                </a:moveTo>
                <a:cubicBezTo>
                  <a:pt x="255" y="68"/>
                  <a:pt x="258" y="67"/>
                  <a:pt x="259" y="67"/>
                </a:cubicBezTo>
                <a:cubicBezTo>
                  <a:pt x="258" y="67"/>
                  <a:pt x="261" y="66"/>
                  <a:pt x="260" y="66"/>
                </a:cubicBezTo>
                <a:cubicBezTo>
                  <a:pt x="257" y="67"/>
                  <a:pt x="256" y="67"/>
                  <a:pt x="253" y="68"/>
                </a:cubicBezTo>
                <a:close/>
                <a:moveTo>
                  <a:pt x="256" y="64"/>
                </a:moveTo>
                <a:cubicBezTo>
                  <a:pt x="258" y="64"/>
                  <a:pt x="255" y="65"/>
                  <a:pt x="257" y="65"/>
                </a:cubicBezTo>
                <a:cubicBezTo>
                  <a:pt x="258" y="64"/>
                  <a:pt x="257" y="64"/>
                  <a:pt x="258" y="63"/>
                </a:cubicBezTo>
                <a:lnTo>
                  <a:pt x="256" y="64"/>
                </a:lnTo>
                <a:close/>
                <a:moveTo>
                  <a:pt x="249" y="75"/>
                </a:moveTo>
                <a:cubicBezTo>
                  <a:pt x="249" y="75"/>
                  <a:pt x="249" y="75"/>
                  <a:pt x="248" y="75"/>
                </a:cubicBezTo>
                <a:cubicBezTo>
                  <a:pt x="247" y="75"/>
                  <a:pt x="250" y="73"/>
                  <a:pt x="247" y="74"/>
                </a:cubicBezTo>
                <a:cubicBezTo>
                  <a:pt x="250" y="74"/>
                  <a:pt x="243" y="77"/>
                  <a:pt x="246" y="77"/>
                </a:cubicBezTo>
                <a:cubicBezTo>
                  <a:pt x="246" y="77"/>
                  <a:pt x="247" y="76"/>
                  <a:pt x="247" y="76"/>
                </a:cubicBezTo>
                <a:cubicBezTo>
                  <a:pt x="246" y="77"/>
                  <a:pt x="246" y="77"/>
                  <a:pt x="247" y="77"/>
                </a:cubicBezTo>
                <a:cubicBezTo>
                  <a:pt x="249" y="75"/>
                  <a:pt x="255" y="74"/>
                  <a:pt x="257" y="72"/>
                </a:cubicBezTo>
                <a:cubicBezTo>
                  <a:pt x="255" y="72"/>
                  <a:pt x="252" y="74"/>
                  <a:pt x="249" y="75"/>
                </a:cubicBezTo>
                <a:close/>
                <a:moveTo>
                  <a:pt x="248" y="62"/>
                </a:moveTo>
                <a:cubicBezTo>
                  <a:pt x="250" y="61"/>
                  <a:pt x="251" y="61"/>
                  <a:pt x="251" y="60"/>
                </a:cubicBezTo>
                <a:cubicBezTo>
                  <a:pt x="249" y="61"/>
                  <a:pt x="248" y="62"/>
                  <a:pt x="248" y="62"/>
                </a:cubicBezTo>
                <a:close/>
                <a:moveTo>
                  <a:pt x="246" y="67"/>
                </a:moveTo>
                <a:cubicBezTo>
                  <a:pt x="243" y="68"/>
                  <a:pt x="245" y="69"/>
                  <a:pt x="248" y="68"/>
                </a:cubicBezTo>
                <a:cubicBezTo>
                  <a:pt x="248" y="67"/>
                  <a:pt x="246" y="68"/>
                  <a:pt x="246" y="67"/>
                </a:cubicBezTo>
                <a:close/>
                <a:moveTo>
                  <a:pt x="244" y="65"/>
                </a:moveTo>
                <a:cubicBezTo>
                  <a:pt x="243" y="65"/>
                  <a:pt x="245" y="64"/>
                  <a:pt x="245" y="63"/>
                </a:cubicBezTo>
                <a:cubicBezTo>
                  <a:pt x="242" y="64"/>
                  <a:pt x="242" y="66"/>
                  <a:pt x="244" y="65"/>
                </a:cubicBezTo>
                <a:close/>
                <a:moveTo>
                  <a:pt x="241" y="72"/>
                </a:moveTo>
                <a:cubicBezTo>
                  <a:pt x="241" y="72"/>
                  <a:pt x="241" y="71"/>
                  <a:pt x="240" y="71"/>
                </a:cubicBezTo>
                <a:cubicBezTo>
                  <a:pt x="240" y="72"/>
                  <a:pt x="239" y="72"/>
                  <a:pt x="239" y="72"/>
                </a:cubicBezTo>
                <a:cubicBezTo>
                  <a:pt x="239" y="72"/>
                  <a:pt x="238" y="73"/>
                  <a:pt x="238" y="73"/>
                </a:cubicBezTo>
                <a:cubicBezTo>
                  <a:pt x="242" y="71"/>
                  <a:pt x="237" y="74"/>
                  <a:pt x="239" y="74"/>
                </a:cubicBezTo>
                <a:cubicBezTo>
                  <a:pt x="243" y="71"/>
                  <a:pt x="246" y="72"/>
                  <a:pt x="248" y="70"/>
                </a:cubicBezTo>
                <a:cubicBezTo>
                  <a:pt x="245" y="70"/>
                  <a:pt x="241" y="73"/>
                  <a:pt x="239" y="73"/>
                </a:cubicBezTo>
                <a:cubicBezTo>
                  <a:pt x="239" y="73"/>
                  <a:pt x="240" y="72"/>
                  <a:pt x="241" y="72"/>
                </a:cubicBezTo>
                <a:close/>
                <a:moveTo>
                  <a:pt x="239" y="71"/>
                </a:moveTo>
                <a:cubicBezTo>
                  <a:pt x="236" y="72"/>
                  <a:pt x="237" y="73"/>
                  <a:pt x="236" y="74"/>
                </a:cubicBezTo>
                <a:cubicBezTo>
                  <a:pt x="238" y="73"/>
                  <a:pt x="239" y="72"/>
                  <a:pt x="239" y="71"/>
                </a:cubicBezTo>
                <a:close/>
                <a:moveTo>
                  <a:pt x="226" y="49"/>
                </a:moveTo>
                <a:cubicBezTo>
                  <a:pt x="226" y="48"/>
                  <a:pt x="225" y="49"/>
                  <a:pt x="227" y="47"/>
                </a:cubicBezTo>
                <a:cubicBezTo>
                  <a:pt x="225" y="49"/>
                  <a:pt x="222" y="49"/>
                  <a:pt x="221" y="51"/>
                </a:cubicBezTo>
                <a:cubicBezTo>
                  <a:pt x="225" y="49"/>
                  <a:pt x="224" y="50"/>
                  <a:pt x="226" y="50"/>
                </a:cubicBezTo>
                <a:cubicBezTo>
                  <a:pt x="224" y="51"/>
                  <a:pt x="224" y="51"/>
                  <a:pt x="222" y="51"/>
                </a:cubicBezTo>
                <a:cubicBezTo>
                  <a:pt x="223" y="52"/>
                  <a:pt x="227" y="50"/>
                  <a:pt x="230" y="49"/>
                </a:cubicBezTo>
                <a:cubicBezTo>
                  <a:pt x="230" y="48"/>
                  <a:pt x="230" y="48"/>
                  <a:pt x="231" y="47"/>
                </a:cubicBezTo>
                <a:cubicBezTo>
                  <a:pt x="231" y="47"/>
                  <a:pt x="231" y="48"/>
                  <a:pt x="233" y="47"/>
                </a:cubicBezTo>
                <a:cubicBezTo>
                  <a:pt x="233" y="46"/>
                  <a:pt x="233" y="46"/>
                  <a:pt x="233" y="46"/>
                </a:cubicBezTo>
                <a:cubicBezTo>
                  <a:pt x="229" y="48"/>
                  <a:pt x="228" y="48"/>
                  <a:pt x="226" y="49"/>
                </a:cubicBezTo>
                <a:close/>
                <a:moveTo>
                  <a:pt x="235" y="57"/>
                </a:moveTo>
                <a:cubicBezTo>
                  <a:pt x="233" y="58"/>
                  <a:pt x="231" y="59"/>
                  <a:pt x="230" y="59"/>
                </a:cubicBezTo>
                <a:cubicBezTo>
                  <a:pt x="228" y="60"/>
                  <a:pt x="231" y="59"/>
                  <a:pt x="232" y="59"/>
                </a:cubicBezTo>
                <a:cubicBezTo>
                  <a:pt x="232" y="59"/>
                  <a:pt x="231" y="59"/>
                  <a:pt x="233" y="58"/>
                </a:cubicBezTo>
                <a:cubicBezTo>
                  <a:pt x="233" y="58"/>
                  <a:pt x="233" y="59"/>
                  <a:pt x="232" y="59"/>
                </a:cubicBezTo>
                <a:cubicBezTo>
                  <a:pt x="234" y="58"/>
                  <a:pt x="236" y="58"/>
                  <a:pt x="236" y="57"/>
                </a:cubicBezTo>
                <a:cubicBezTo>
                  <a:pt x="235" y="57"/>
                  <a:pt x="235" y="57"/>
                  <a:pt x="235" y="57"/>
                </a:cubicBezTo>
                <a:close/>
                <a:moveTo>
                  <a:pt x="235" y="64"/>
                </a:moveTo>
                <a:cubicBezTo>
                  <a:pt x="237" y="63"/>
                  <a:pt x="235" y="65"/>
                  <a:pt x="235" y="65"/>
                </a:cubicBezTo>
                <a:cubicBezTo>
                  <a:pt x="238" y="64"/>
                  <a:pt x="238" y="64"/>
                  <a:pt x="238" y="63"/>
                </a:cubicBezTo>
                <a:cubicBezTo>
                  <a:pt x="237" y="64"/>
                  <a:pt x="235" y="64"/>
                  <a:pt x="235" y="64"/>
                </a:cubicBezTo>
                <a:close/>
                <a:moveTo>
                  <a:pt x="230" y="61"/>
                </a:moveTo>
                <a:cubicBezTo>
                  <a:pt x="230" y="61"/>
                  <a:pt x="228" y="63"/>
                  <a:pt x="231" y="62"/>
                </a:cubicBezTo>
                <a:cubicBezTo>
                  <a:pt x="230" y="62"/>
                  <a:pt x="232" y="60"/>
                  <a:pt x="232" y="60"/>
                </a:cubicBezTo>
                <a:cubicBezTo>
                  <a:pt x="231" y="60"/>
                  <a:pt x="230" y="61"/>
                  <a:pt x="230" y="61"/>
                </a:cubicBezTo>
                <a:close/>
                <a:moveTo>
                  <a:pt x="227" y="61"/>
                </a:moveTo>
                <a:cubicBezTo>
                  <a:pt x="227" y="62"/>
                  <a:pt x="227" y="62"/>
                  <a:pt x="227" y="62"/>
                </a:cubicBezTo>
                <a:cubicBezTo>
                  <a:pt x="228" y="61"/>
                  <a:pt x="229" y="60"/>
                  <a:pt x="230" y="60"/>
                </a:cubicBezTo>
                <a:cubicBezTo>
                  <a:pt x="230" y="60"/>
                  <a:pt x="229" y="60"/>
                  <a:pt x="227" y="61"/>
                </a:cubicBezTo>
                <a:close/>
                <a:moveTo>
                  <a:pt x="225" y="71"/>
                </a:moveTo>
                <a:cubicBezTo>
                  <a:pt x="228" y="69"/>
                  <a:pt x="229" y="68"/>
                  <a:pt x="232" y="66"/>
                </a:cubicBezTo>
                <a:cubicBezTo>
                  <a:pt x="230" y="67"/>
                  <a:pt x="232" y="66"/>
                  <a:pt x="232" y="65"/>
                </a:cubicBezTo>
                <a:cubicBezTo>
                  <a:pt x="230" y="67"/>
                  <a:pt x="226" y="67"/>
                  <a:pt x="226" y="68"/>
                </a:cubicBezTo>
                <a:cubicBezTo>
                  <a:pt x="227" y="69"/>
                  <a:pt x="228" y="67"/>
                  <a:pt x="230" y="67"/>
                </a:cubicBezTo>
                <a:cubicBezTo>
                  <a:pt x="230" y="67"/>
                  <a:pt x="231" y="67"/>
                  <a:pt x="231" y="67"/>
                </a:cubicBezTo>
                <a:cubicBezTo>
                  <a:pt x="228" y="69"/>
                  <a:pt x="225" y="70"/>
                  <a:pt x="225" y="71"/>
                </a:cubicBezTo>
                <a:close/>
                <a:moveTo>
                  <a:pt x="228" y="73"/>
                </a:moveTo>
                <a:cubicBezTo>
                  <a:pt x="228" y="73"/>
                  <a:pt x="228" y="72"/>
                  <a:pt x="226" y="73"/>
                </a:cubicBezTo>
                <a:cubicBezTo>
                  <a:pt x="227" y="74"/>
                  <a:pt x="227" y="74"/>
                  <a:pt x="227" y="74"/>
                </a:cubicBezTo>
                <a:cubicBezTo>
                  <a:pt x="228" y="73"/>
                  <a:pt x="231" y="72"/>
                  <a:pt x="230" y="72"/>
                </a:cubicBezTo>
                <a:lnTo>
                  <a:pt x="228" y="73"/>
                </a:lnTo>
                <a:close/>
                <a:moveTo>
                  <a:pt x="221" y="77"/>
                </a:moveTo>
                <a:cubicBezTo>
                  <a:pt x="221" y="77"/>
                  <a:pt x="224" y="76"/>
                  <a:pt x="225" y="76"/>
                </a:cubicBezTo>
                <a:cubicBezTo>
                  <a:pt x="224" y="77"/>
                  <a:pt x="222" y="78"/>
                  <a:pt x="221" y="79"/>
                </a:cubicBezTo>
                <a:cubicBezTo>
                  <a:pt x="223" y="78"/>
                  <a:pt x="225" y="77"/>
                  <a:pt x="227" y="76"/>
                </a:cubicBezTo>
                <a:cubicBezTo>
                  <a:pt x="228" y="75"/>
                  <a:pt x="227" y="75"/>
                  <a:pt x="226" y="74"/>
                </a:cubicBezTo>
                <a:cubicBezTo>
                  <a:pt x="224" y="75"/>
                  <a:pt x="223" y="76"/>
                  <a:pt x="222" y="77"/>
                </a:cubicBezTo>
                <a:cubicBezTo>
                  <a:pt x="222" y="76"/>
                  <a:pt x="221" y="76"/>
                  <a:pt x="221" y="77"/>
                </a:cubicBezTo>
                <a:close/>
                <a:moveTo>
                  <a:pt x="224" y="73"/>
                </a:moveTo>
                <a:cubicBezTo>
                  <a:pt x="220" y="76"/>
                  <a:pt x="220" y="76"/>
                  <a:pt x="220" y="76"/>
                </a:cubicBezTo>
                <a:cubicBezTo>
                  <a:pt x="222" y="76"/>
                  <a:pt x="221" y="76"/>
                  <a:pt x="224" y="75"/>
                </a:cubicBezTo>
                <a:cubicBezTo>
                  <a:pt x="223" y="74"/>
                  <a:pt x="226" y="73"/>
                  <a:pt x="224" y="73"/>
                </a:cubicBezTo>
                <a:close/>
                <a:moveTo>
                  <a:pt x="206" y="64"/>
                </a:moveTo>
                <a:cubicBezTo>
                  <a:pt x="207" y="65"/>
                  <a:pt x="208" y="64"/>
                  <a:pt x="207" y="65"/>
                </a:cubicBezTo>
                <a:cubicBezTo>
                  <a:pt x="212" y="62"/>
                  <a:pt x="208" y="64"/>
                  <a:pt x="209" y="63"/>
                </a:cubicBezTo>
                <a:cubicBezTo>
                  <a:pt x="210" y="62"/>
                  <a:pt x="210" y="63"/>
                  <a:pt x="212" y="62"/>
                </a:cubicBezTo>
                <a:cubicBezTo>
                  <a:pt x="212" y="61"/>
                  <a:pt x="209" y="62"/>
                  <a:pt x="206" y="64"/>
                </a:cubicBezTo>
                <a:close/>
                <a:moveTo>
                  <a:pt x="197" y="73"/>
                </a:moveTo>
                <a:cubicBezTo>
                  <a:pt x="198" y="73"/>
                  <a:pt x="198" y="72"/>
                  <a:pt x="198" y="73"/>
                </a:cubicBezTo>
                <a:cubicBezTo>
                  <a:pt x="199" y="72"/>
                  <a:pt x="200" y="71"/>
                  <a:pt x="200" y="71"/>
                </a:cubicBezTo>
                <a:cubicBezTo>
                  <a:pt x="198" y="72"/>
                  <a:pt x="201" y="70"/>
                  <a:pt x="200" y="70"/>
                </a:cubicBezTo>
                <a:cubicBezTo>
                  <a:pt x="197" y="72"/>
                  <a:pt x="200" y="72"/>
                  <a:pt x="197" y="73"/>
                </a:cubicBezTo>
                <a:close/>
                <a:moveTo>
                  <a:pt x="196" y="70"/>
                </a:moveTo>
                <a:cubicBezTo>
                  <a:pt x="196" y="71"/>
                  <a:pt x="198" y="69"/>
                  <a:pt x="197" y="71"/>
                </a:cubicBezTo>
                <a:cubicBezTo>
                  <a:pt x="200" y="69"/>
                  <a:pt x="198" y="68"/>
                  <a:pt x="196" y="70"/>
                </a:cubicBezTo>
                <a:close/>
                <a:moveTo>
                  <a:pt x="191" y="75"/>
                </a:moveTo>
                <a:cubicBezTo>
                  <a:pt x="192" y="74"/>
                  <a:pt x="194" y="72"/>
                  <a:pt x="192" y="73"/>
                </a:cubicBezTo>
                <a:cubicBezTo>
                  <a:pt x="192" y="74"/>
                  <a:pt x="189" y="75"/>
                  <a:pt x="191" y="75"/>
                </a:cubicBezTo>
                <a:close/>
                <a:moveTo>
                  <a:pt x="187" y="76"/>
                </a:moveTo>
                <a:cubicBezTo>
                  <a:pt x="186" y="77"/>
                  <a:pt x="184" y="78"/>
                  <a:pt x="185" y="79"/>
                </a:cubicBezTo>
                <a:cubicBezTo>
                  <a:pt x="185" y="78"/>
                  <a:pt x="187" y="77"/>
                  <a:pt x="187" y="78"/>
                </a:cubicBezTo>
                <a:cubicBezTo>
                  <a:pt x="186" y="78"/>
                  <a:pt x="187" y="78"/>
                  <a:pt x="188" y="77"/>
                </a:cubicBezTo>
                <a:cubicBezTo>
                  <a:pt x="189" y="76"/>
                  <a:pt x="189" y="76"/>
                  <a:pt x="187" y="76"/>
                </a:cubicBezTo>
                <a:close/>
                <a:moveTo>
                  <a:pt x="186" y="75"/>
                </a:moveTo>
                <a:cubicBezTo>
                  <a:pt x="185" y="76"/>
                  <a:pt x="184" y="77"/>
                  <a:pt x="184" y="77"/>
                </a:cubicBezTo>
                <a:cubicBezTo>
                  <a:pt x="183" y="78"/>
                  <a:pt x="188" y="76"/>
                  <a:pt x="188" y="75"/>
                </a:cubicBezTo>
                <a:cubicBezTo>
                  <a:pt x="186" y="76"/>
                  <a:pt x="187" y="75"/>
                  <a:pt x="186" y="75"/>
                </a:cubicBezTo>
                <a:close/>
                <a:moveTo>
                  <a:pt x="186" y="95"/>
                </a:moveTo>
                <a:cubicBezTo>
                  <a:pt x="187" y="94"/>
                  <a:pt x="186" y="95"/>
                  <a:pt x="186" y="95"/>
                </a:cubicBezTo>
                <a:cubicBezTo>
                  <a:pt x="191" y="92"/>
                  <a:pt x="191" y="92"/>
                  <a:pt x="191" y="92"/>
                </a:cubicBezTo>
                <a:cubicBezTo>
                  <a:pt x="192" y="92"/>
                  <a:pt x="191" y="93"/>
                  <a:pt x="193" y="92"/>
                </a:cubicBezTo>
                <a:cubicBezTo>
                  <a:pt x="192" y="92"/>
                  <a:pt x="195" y="91"/>
                  <a:pt x="195" y="90"/>
                </a:cubicBezTo>
                <a:cubicBezTo>
                  <a:pt x="194" y="91"/>
                  <a:pt x="193" y="90"/>
                  <a:pt x="192" y="91"/>
                </a:cubicBezTo>
                <a:cubicBezTo>
                  <a:pt x="190" y="93"/>
                  <a:pt x="187" y="94"/>
                  <a:pt x="186" y="95"/>
                </a:cubicBezTo>
                <a:close/>
                <a:moveTo>
                  <a:pt x="178" y="81"/>
                </a:moveTo>
                <a:cubicBezTo>
                  <a:pt x="176" y="83"/>
                  <a:pt x="179" y="82"/>
                  <a:pt x="180" y="81"/>
                </a:cubicBezTo>
                <a:cubicBezTo>
                  <a:pt x="181" y="80"/>
                  <a:pt x="183" y="79"/>
                  <a:pt x="183" y="79"/>
                </a:cubicBezTo>
                <a:cubicBezTo>
                  <a:pt x="180" y="81"/>
                  <a:pt x="183" y="78"/>
                  <a:pt x="178" y="81"/>
                </a:cubicBezTo>
                <a:close/>
                <a:moveTo>
                  <a:pt x="182" y="80"/>
                </a:moveTo>
                <a:cubicBezTo>
                  <a:pt x="182" y="81"/>
                  <a:pt x="178" y="83"/>
                  <a:pt x="179" y="83"/>
                </a:cubicBezTo>
                <a:cubicBezTo>
                  <a:pt x="181" y="82"/>
                  <a:pt x="182" y="82"/>
                  <a:pt x="183" y="81"/>
                </a:cubicBezTo>
                <a:cubicBezTo>
                  <a:pt x="180" y="82"/>
                  <a:pt x="186" y="79"/>
                  <a:pt x="182" y="80"/>
                </a:cubicBezTo>
                <a:close/>
                <a:moveTo>
                  <a:pt x="182" y="82"/>
                </a:moveTo>
                <a:cubicBezTo>
                  <a:pt x="180" y="84"/>
                  <a:pt x="178" y="86"/>
                  <a:pt x="180" y="86"/>
                </a:cubicBezTo>
                <a:cubicBezTo>
                  <a:pt x="180" y="85"/>
                  <a:pt x="183" y="83"/>
                  <a:pt x="181" y="85"/>
                </a:cubicBezTo>
                <a:cubicBezTo>
                  <a:pt x="186" y="82"/>
                  <a:pt x="180" y="85"/>
                  <a:pt x="183" y="82"/>
                </a:cubicBezTo>
                <a:cubicBezTo>
                  <a:pt x="182" y="82"/>
                  <a:pt x="182" y="83"/>
                  <a:pt x="182" y="82"/>
                </a:cubicBezTo>
                <a:close/>
                <a:moveTo>
                  <a:pt x="165" y="91"/>
                </a:moveTo>
                <a:cubicBezTo>
                  <a:pt x="163" y="92"/>
                  <a:pt x="163" y="92"/>
                  <a:pt x="163" y="93"/>
                </a:cubicBezTo>
                <a:cubicBezTo>
                  <a:pt x="163" y="92"/>
                  <a:pt x="159" y="95"/>
                  <a:pt x="158" y="95"/>
                </a:cubicBezTo>
                <a:cubicBezTo>
                  <a:pt x="159" y="96"/>
                  <a:pt x="163" y="93"/>
                  <a:pt x="166" y="91"/>
                </a:cubicBezTo>
                <a:cubicBezTo>
                  <a:pt x="165" y="91"/>
                  <a:pt x="167" y="90"/>
                  <a:pt x="165" y="91"/>
                </a:cubicBezTo>
                <a:close/>
                <a:moveTo>
                  <a:pt x="167" y="91"/>
                </a:moveTo>
                <a:cubicBezTo>
                  <a:pt x="169" y="90"/>
                  <a:pt x="169" y="90"/>
                  <a:pt x="171" y="90"/>
                </a:cubicBezTo>
                <a:cubicBezTo>
                  <a:pt x="171" y="88"/>
                  <a:pt x="176" y="85"/>
                  <a:pt x="178" y="83"/>
                </a:cubicBezTo>
                <a:cubicBezTo>
                  <a:pt x="176" y="84"/>
                  <a:pt x="176" y="82"/>
                  <a:pt x="174" y="84"/>
                </a:cubicBezTo>
                <a:cubicBezTo>
                  <a:pt x="175" y="85"/>
                  <a:pt x="170" y="87"/>
                  <a:pt x="170" y="88"/>
                </a:cubicBezTo>
                <a:cubicBezTo>
                  <a:pt x="169" y="88"/>
                  <a:pt x="169" y="88"/>
                  <a:pt x="169" y="87"/>
                </a:cubicBezTo>
                <a:cubicBezTo>
                  <a:pt x="166" y="90"/>
                  <a:pt x="167" y="90"/>
                  <a:pt x="167" y="91"/>
                </a:cubicBezTo>
                <a:close/>
                <a:moveTo>
                  <a:pt x="173" y="93"/>
                </a:moveTo>
                <a:cubicBezTo>
                  <a:pt x="174" y="92"/>
                  <a:pt x="173" y="94"/>
                  <a:pt x="176" y="92"/>
                </a:cubicBezTo>
                <a:cubicBezTo>
                  <a:pt x="176" y="91"/>
                  <a:pt x="175" y="92"/>
                  <a:pt x="176" y="91"/>
                </a:cubicBezTo>
                <a:cubicBezTo>
                  <a:pt x="174" y="92"/>
                  <a:pt x="173" y="92"/>
                  <a:pt x="173" y="93"/>
                </a:cubicBezTo>
                <a:close/>
                <a:moveTo>
                  <a:pt x="174" y="104"/>
                </a:moveTo>
                <a:cubicBezTo>
                  <a:pt x="174" y="105"/>
                  <a:pt x="181" y="100"/>
                  <a:pt x="180" y="100"/>
                </a:cubicBezTo>
                <a:cubicBezTo>
                  <a:pt x="177" y="102"/>
                  <a:pt x="177" y="103"/>
                  <a:pt x="174" y="104"/>
                </a:cubicBezTo>
                <a:close/>
                <a:moveTo>
                  <a:pt x="164" y="99"/>
                </a:moveTo>
                <a:cubicBezTo>
                  <a:pt x="166" y="98"/>
                  <a:pt x="169" y="96"/>
                  <a:pt x="170" y="95"/>
                </a:cubicBezTo>
                <a:cubicBezTo>
                  <a:pt x="167" y="97"/>
                  <a:pt x="165" y="97"/>
                  <a:pt x="164" y="99"/>
                </a:cubicBezTo>
                <a:close/>
                <a:moveTo>
                  <a:pt x="159" y="99"/>
                </a:moveTo>
                <a:cubicBezTo>
                  <a:pt x="159" y="100"/>
                  <a:pt x="158" y="100"/>
                  <a:pt x="158" y="100"/>
                </a:cubicBezTo>
                <a:cubicBezTo>
                  <a:pt x="160" y="99"/>
                  <a:pt x="160" y="98"/>
                  <a:pt x="161" y="97"/>
                </a:cubicBezTo>
                <a:cubicBezTo>
                  <a:pt x="161" y="97"/>
                  <a:pt x="161" y="98"/>
                  <a:pt x="162" y="97"/>
                </a:cubicBezTo>
                <a:cubicBezTo>
                  <a:pt x="163" y="96"/>
                  <a:pt x="162" y="97"/>
                  <a:pt x="162" y="97"/>
                </a:cubicBezTo>
                <a:cubicBezTo>
                  <a:pt x="158" y="99"/>
                  <a:pt x="158" y="99"/>
                  <a:pt x="158" y="99"/>
                </a:cubicBezTo>
                <a:cubicBezTo>
                  <a:pt x="158" y="100"/>
                  <a:pt x="157" y="102"/>
                  <a:pt x="159" y="99"/>
                </a:cubicBezTo>
                <a:close/>
                <a:moveTo>
                  <a:pt x="153" y="99"/>
                </a:moveTo>
                <a:cubicBezTo>
                  <a:pt x="153" y="99"/>
                  <a:pt x="152" y="100"/>
                  <a:pt x="153" y="101"/>
                </a:cubicBezTo>
                <a:cubicBezTo>
                  <a:pt x="151" y="101"/>
                  <a:pt x="149" y="103"/>
                  <a:pt x="150" y="103"/>
                </a:cubicBezTo>
                <a:cubicBezTo>
                  <a:pt x="154" y="100"/>
                  <a:pt x="153" y="100"/>
                  <a:pt x="156" y="98"/>
                </a:cubicBezTo>
                <a:cubicBezTo>
                  <a:pt x="155" y="98"/>
                  <a:pt x="155" y="98"/>
                  <a:pt x="154" y="98"/>
                </a:cubicBezTo>
                <a:cubicBezTo>
                  <a:pt x="154" y="100"/>
                  <a:pt x="154" y="98"/>
                  <a:pt x="153" y="99"/>
                </a:cubicBezTo>
                <a:close/>
                <a:moveTo>
                  <a:pt x="160" y="120"/>
                </a:moveTo>
                <a:cubicBezTo>
                  <a:pt x="160" y="120"/>
                  <a:pt x="160" y="121"/>
                  <a:pt x="161" y="120"/>
                </a:cubicBezTo>
                <a:cubicBezTo>
                  <a:pt x="162" y="119"/>
                  <a:pt x="165" y="116"/>
                  <a:pt x="163" y="117"/>
                </a:cubicBezTo>
                <a:cubicBezTo>
                  <a:pt x="163" y="117"/>
                  <a:pt x="162" y="119"/>
                  <a:pt x="160" y="120"/>
                </a:cubicBezTo>
                <a:close/>
                <a:moveTo>
                  <a:pt x="150" y="106"/>
                </a:moveTo>
                <a:cubicBezTo>
                  <a:pt x="148" y="108"/>
                  <a:pt x="154" y="103"/>
                  <a:pt x="151" y="106"/>
                </a:cubicBezTo>
                <a:cubicBezTo>
                  <a:pt x="154" y="104"/>
                  <a:pt x="154" y="104"/>
                  <a:pt x="154" y="104"/>
                </a:cubicBezTo>
                <a:cubicBezTo>
                  <a:pt x="154" y="103"/>
                  <a:pt x="153" y="104"/>
                  <a:pt x="154" y="103"/>
                </a:cubicBezTo>
                <a:cubicBezTo>
                  <a:pt x="151" y="105"/>
                  <a:pt x="151" y="105"/>
                  <a:pt x="150" y="106"/>
                </a:cubicBezTo>
                <a:close/>
                <a:moveTo>
                  <a:pt x="146" y="105"/>
                </a:moveTo>
                <a:cubicBezTo>
                  <a:pt x="142" y="108"/>
                  <a:pt x="147" y="106"/>
                  <a:pt x="145" y="108"/>
                </a:cubicBezTo>
                <a:cubicBezTo>
                  <a:pt x="147" y="106"/>
                  <a:pt x="146" y="106"/>
                  <a:pt x="149" y="104"/>
                </a:cubicBezTo>
                <a:cubicBezTo>
                  <a:pt x="148" y="104"/>
                  <a:pt x="149" y="103"/>
                  <a:pt x="149" y="103"/>
                </a:cubicBezTo>
                <a:cubicBezTo>
                  <a:pt x="145" y="105"/>
                  <a:pt x="149" y="103"/>
                  <a:pt x="146" y="106"/>
                </a:cubicBezTo>
                <a:cubicBezTo>
                  <a:pt x="146" y="105"/>
                  <a:pt x="147" y="104"/>
                  <a:pt x="146" y="105"/>
                </a:cubicBezTo>
                <a:close/>
                <a:moveTo>
                  <a:pt x="153" y="120"/>
                </a:moveTo>
                <a:cubicBezTo>
                  <a:pt x="156" y="118"/>
                  <a:pt x="154" y="119"/>
                  <a:pt x="157" y="116"/>
                </a:cubicBezTo>
                <a:cubicBezTo>
                  <a:pt x="156" y="117"/>
                  <a:pt x="154" y="118"/>
                  <a:pt x="152" y="119"/>
                </a:cubicBezTo>
                <a:cubicBezTo>
                  <a:pt x="154" y="119"/>
                  <a:pt x="151" y="121"/>
                  <a:pt x="149" y="122"/>
                </a:cubicBezTo>
                <a:cubicBezTo>
                  <a:pt x="148" y="124"/>
                  <a:pt x="152" y="120"/>
                  <a:pt x="151" y="122"/>
                </a:cubicBezTo>
                <a:cubicBezTo>
                  <a:pt x="153" y="120"/>
                  <a:pt x="153" y="119"/>
                  <a:pt x="154" y="119"/>
                </a:cubicBezTo>
                <a:cubicBezTo>
                  <a:pt x="154" y="119"/>
                  <a:pt x="153" y="120"/>
                  <a:pt x="153" y="120"/>
                </a:cubicBezTo>
                <a:close/>
                <a:moveTo>
                  <a:pt x="136" y="117"/>
                </a:moveTo>
                <a:cubicBezTo>
                  <a:pt x="139" y="115"/>
                  <a:pt x="135" y="118"/>
                  <a:pt x="135" y="118"/>
                </a:cubicBezTo>
                <a:cubicBezTo>
                  <a:pt x="138" y="116"/>
                  <a:pt x="140" y="115"/>
                  <a:pt x="142" y="113"/>
                </a:cubicBezTo>
                <a:cubicBezTo>
                  <a:pt x="142" y="112"/>
                  <a:pt x="147" y="109"/>
                  <a:pt x="148" y="107"/>
                </a:cubicBezTo>
                <a:cubicBezTo>
                  <a:pt x="147" y="108"/>
                  <a:pt x="146" y="108"/>
                  <a:pt x="146" y="108"/>
                </a:cubicBezTo>
                <a:cubicBezTo>
                  <a:pt x="144" y="109"/>
                  <a:pt x="144" y="110"/>
                  <a:pt x="142" y="111"/>
                </a:cubicBezTo>
                <a:cubicBezTo>
                  <a:pt x="141" y="113"/>
                  <a:pt x="142" y="113"/>
                  <a:pt x="141" y="113"/>
                </a:cubicBezTo>
                <a:cubicBezTo>
                  <a:pt x="140" y="113"/>
                  <a:pt x="136" y="116"/>
                  <a:pt x="136" y="117"/>
                </a:cubicBezTo>
                <a:close/>
                <a:moveTo>
                  <a:pt x="153" y="123"/>
                </a:moveTo>
                <a:cubicBezTo>
                  <a:pt x="154" y="123"/>
                  <a:pt x="157" y="120"/>
                  <a:pt x="156" y="120"/>
                </a:cubicBezTo>
                <a:cubicBezTo>
                  <a:pt x="155" y="121"/>
                  <a:pt x="152" y="123"/>
                  <a:pt x="153" y="123"/>
                </a:cubicBezTo>
                <a:close/>
                <a:moveTo>
                  <a:pt x="137" y="109"/>
                </a:moveTo>
                <a:cubicBezTo>
                  <a:pt x="139" y="108"/>
                  <a:pt x="141" y="106"/>
                  <a:pt x="141" y="106"/>
                </a:cubicBezTo>
                <a:cubicBezTo>
                  <a:pt x="139" y="107"/>
                  <a:pt x="137" y="109"/>
                  <a:pt x="137" y="109"/>
                </a:cubicBezTo>
                <a:close/>
                <a:moveTo>
                  <a:pt x="136" y="114"/>
                </a:moveTo>
                <a:cubicBezTo>
                  <a:pt x="138" y="114"/>
                  <a:pt x="137" y="113"/>
                  <a:pt x="137" y="115"/>
                </a:cubicBezTo>
                <a:cubicBezTo>
                  <a:pt x="138" y="114"/>
                  <a:pt x="138" y="113"/>
                  <a:pt x="141" y="111"/>
                </a:cubicBezTo>
                <a:cubicBezTo>
                  <a:pt x="142" y="110"/>
                  <a:pt x="141" y="111"/>
                  <a:pt x="140" y="111"/>
                </a:cubicBezTo>
                <a:cubicBezTo>
                  <a:pt x="141" y="110"/>
                  <a:pt x="142" y="110"/>
                  <a:pt x="143" y="109"/>
                </a:cubicBezTo>
                <a:cubicBezTo>
                  <a:pt x="143" y="109"/>
                  <a:pt x="144" y="108"/>
                  <a:pt x="143" y="108"/>
                </a:cubicBezTo>
                <a:cubicBezTo>
                  <a:pt x="141" y="111"/>
                  <a:pt x="139" y="111"/>
                  <a:pt x="136" y="114"/>
                </a:cubicBezTo>
                <a:close/>
                <a:moveTo>
                  <a:pt x="142" y="117"/>
                </a:moveTo>
                <a:cubicBezTo>
                  <a:pt x="140" y="118"/>
                  <a:pt x="142" y="116"/>
                  <a:pt x="144" y="115"/>
                </a:cubicBezTo>
                <a:cubicBezTo>
                  <a:pt x="144" y="114"/>
                  <a:pt x="142" y="115"/>
                  <a:pt x="141" y="116"/>
                </a:cubicBezTo>
                <a:cubicBezTo>
                  <a:pt x="141" y="116"/>
                  <a:pt x="141" y="117"/>
                  <a:pt x="140" y="117"/>
                </a:cubicBezTo>
                <a:cubicBezTo>
                  <a:pt x="137" y="118"/>
                  <a:pt x="139" y="119"/>
                  <a:pt x="136" y="120"/>
                </a:cubicBezTo>
                <a:cubicBezTo>
                  <a:pt x="136" y="121"/>
                  <a:pt x="133" y="123"/>
                  <a:pt x="132" y="124"/>
                </a:cubicBezTo>
                <a:cubicBezTo>
                  <a:pt x="133" y="124"/>
                  <a:pt x="131" y="125"/>
                  <a:pt x="131" y="126"/>
                </a:cubicBezTo>
                <a:cubicBezTo>
                  <a:pt x="133" y="124"/>
                  <a:pt x="135" y="122"/>
                  <a:pt x="134" y="124"/>
                </a:cubicBezTo>
                <a:cubicBezTo>
                  <a:pt x="135" y="124"/>
                  <a:pt x="139" y="121"/>
                  <a:pt x="138" y="121"/>
                </a:cubicBezTo>
                <a:cubicBezTo>
                  <a:pt x="137" y="121"/>
                  <a:pt x="135" y="124"/>
                  <a:pt x="135" y="123"/>
                </a:cubicBezTo>
                <a:cubicBezTo>
                  <a:pt x="136" y="122"/>
                  <a:pt x="135" y="122"/>
                  <a:pt x="137" y="121"/>
                </a:cubicBezTo>
                <a:cubicBezTo>
                  <a:pt x="139" y="119"/>
                  <a:pt x="142" y="117"/>
                  <a:pt x="142" y="117"/>
                </a:cubicBezTo>
                <a:close/>
                <a:moveTo>
                  <a:pt x="143" y="118"/>
                </a:moveTo>
                <a:cubicBezTo>
                  <a:pt x="141" y="119"/>
                  <a:pt x="141" y="119"/>
                  <a:pt x="141" y="119"/>
                </a:cubicBezTo>
                <a:cubicBezTo>
                  <a:pt x="140" y="120"/>
                  <a:pt x="140" y="120"/>
                  <a:pt x="141" y="121"/>
                </a:cubicBezTo>
                <a:cubicBezTo>
                  <a:pt x="143" y="119"/>
                  <a:pt x="142" y="119"/>
                  <a:pt x="143" y="118"/>
                </a:cubicBezTo>
                <a:cubicBezTo>
                  <a:pt x="143" y="119"/>
                  <a:pt x="144" y="118"/>
                  <a:pt x="145" y="117"/>
                </a:cubicBezTo>
                <a:cubicBezTo>
                  <a:pt x="143" y="118"/>
                  <a:pt x="144" y="117"/>
                  <a:pt x="143" y="118"/>
                </a:cubicBezTo>
                <a:close/>
                <a:moveTo>
                  <a:pt x="146" y="128"/>
                </a:moveTo>
                <a:cubicBezTo>
                  <a:pt x="147" y="128"/>
                  <a:pt x="145" y="129"/>
                  <a:pt x="145" y="130"/>
                </a:cubicBezTo>
                <a:cubicBezTo>
                  <a:pt x="146" y="129"/>
                  <a:pt x="146" y="129"/>
                  <a:pt x="148" y="128"/>
                </a:cubicBezTo>
                <a:cubicBezTo>
                  <a:pt x="147" y="128"/>
                  <a:pt x="147" y="127"/>
                  <a:pt x="148" y="127"/>
                </a:cubicBezTo>
                <a:cubicBezTo>
                  <a:pt x="147" y="127"/>
                  <a:pt x="146" y="128"/>
                  <a:pt x="146" y="128"/>
                </a:cubicBezTo>
                <a:close/>
                <a:moveTo>
                  <a:pt x="133" y="117"/>
                </a:moveTo>
                <a:cubicBezTo>
                  <a:pt x="133" y="118"/>
                  <a:pt x="134" y="117"/>
                  <a:pt x="135" y="117"/>
                </a:cubicBezTo>
                <a:cubicBezTo>
                  <a:pt x="136" y="116"/>
                  <a:pt x="137" y="115"/>
                  <a:pt x="137" y="115"/>
                </a:cubicBezTo>
                <a:cubicBezTo>
                  <a:pt x="136" y="116"/>
                  <a:pt x="135" y="115"/>
                  <a:pt x="133" y="117"/>
                </a:cubicBezTo>
                <a:close/>
                <a:moveTo>
                  <a:pt x="144" y="129"/>
                </a:moveTo>
                <a:cubicBezTo>
                  <a:pt x="143" y="129"/>
                  <a:pt x="141" y="129"/>
                  <a:pt x="139" y="132"/>
                </a:cubicBezTo>
                <a:cubicBezTo>
                  <a:pt x="139" y="133"/>
                  <a:pt x="145" y="129"/>
                  <a:pt x="146" y="127"/>
                </a:cubicBezTo>
                <a:cubicBezTo>
                  <a:pt x="145" y="128"/>
                  <a:pt x="144" y="128"/>
                  <a:pt x="144" y="129"/>
                </a:cubicBezTo>
                <a:close/>
                <a:moveTo>
                  <a:pt x="133" y="117"/>
                </a:moveTo>
                <a:cubicBezTo>
                  <a:pt x="132" y="118"/>
                  <a:pt x="132" y="117"/>
                  <a:pt x="131" y="118"/>
                </a:cubicBezTo>
                <a:cubicBezTo>
                  <a:pt x="131" y="119"/>
                  <a:pt x="133" y="117"/>
                  <a:pt x="135" y="116"/>
                </a:cubicBezTo>
                <a:cubicBezTo>
                  <a:pt x="134" y="116"/>
                  <a:pt x="136" y="114"/>
                  <a:pt x="134" y="115"/>
                </a:cubicBezTo>
                <a:cubicBezTo>
                  <a:pt x="134" y="116"/>
                  <a:pt x="134" y="116"/>
                  <a:pt x="133" y="117"/>
                </a:cubicBezTo>
                <a:close/>
                <a:moveTo>
                  <a:pt x="138" y="122"/>
                </a:moveTo>
                <a:cubicBezTo>
                  <a:pt x="137" y="123"/>
                  <a:pt x="137" y="123"/>
                  <a:pt x="139" y="122"/>
                </a:cubicBezTo>
                <a:cubicBezTo>
                  <a:pt x="140" y="121"/>
                  <a:pt x="140" y="120"/>
                  <a:pt x="138" y="122"/>
                </a:cubicBezTo>
                <a:close/>
                <a:moveTo>
                  <a:pt x="139" y="137"/>
                </a:moveTo>
                <a:cubicBezTo>
                  <a:pt x="141" y="135"/>
                  <a:pt x="141" y="137"/>
                  <a:pt x="139" y="138"/>
                </a:cubicBezTo>
                <a:cubicBezTo>
                  <a:pt x="140" y="137"/>
                  <a:pt x="141" y="137"/>
                  <a:pt x="142" y="136"/>
                </a:cubicBezTo>
                <a:cubicBezTo>
                  <a:pt x="142" y="135"/>
                  <a:pt x="142" y="135"/>
                  <a:pt x="142" y="135"/>
                </a:cubicBezTo>
                <a:cubicBezTo>
                  <a:pt x="142" y="135"/>
                  <a:pt x="143" y="134"/>
                  <a:pt x="144" y="134"/>
                </a:cubicBezTo>
                <a:cubicBezTo>
                  <a:pt x="142" y="136"/>
                  <a:pt x="138" y="139"/>
                  <a:pt x="138" y="140"/>
                </a:cubicBezTo>
                <a:cubicBezTo>
                  <a:pt x="138" y="140"/>
                  <a:pt x="137" y="141"/>
                  <a:pt x="136" y="141"/>
                </a:cubicBezTo>
                <a:cubicBezTo>
                  <a:pt x="138" y="140"/>
                  <a:pt x="138" y="139"/>
                  <a:pt x="139" y="138"/>
                </a:cubicBezTo>
                <a:cubicBezTo>
                  <a:pt x="139" y="137"/>
                  <a:pt x="136" y="138"/>
                  <a:pt x="133" y="141"/>
                </a:cubicBezTo>
                <a:cubicBezTo>
                  <a:pt x="134" y="141"/>
                  <a:pt x="136" y="139"/>
                  <a:pt x="137" y="139"/>
                </a:cubicBezTo>
                <a:cubicBezTo>
                  <a:pt x="137" y="139"/>
                  <a:pt x="138" y="139"/>
                  <a:pt x="138" y="139"/>
                </a:cubicBezTo>
                <a:cubicBezTo>
                  <a:pt x="135" y="142"/>
                  <a:pt x="132" y="145"/>
                  <a:pt x="132" y="146"/>
                </a:cubicBezTo>
                <a:cubicBezTo>
                  <a:pt x="133" y="145"/>
                  <a:pt x="135" y="144"/>
                  <a:pt x="135" y="143"/>
                </a:cubicBezTo>
                <a:cubicBezTo>
                  <a:pt x="134" y="144"/>
                  <a:pt x="134" y="144"/>
                  <a:pt x="134" y="144"/>
                </a:cubicBezTo>
                <a:cubicBezTo>
                  <a:pt x="135" y="144"/>
                  <a:pt x="136" y="142"/>
                  <a:pt x="136" y="142"/>
                </a:cubicBezTo>
                <a:cubicBezTo>
                  <a:pt x="137" y="142"/>
                  <a:pt x="134" y="145"/>
                  <a:pt x="137" y="143"/>
                </a:cubicBezTo>
                <a:cubicBezTo>
                  <a:pt x="136" y="142"/>
                  <a:pt x="139" y="141"/>
                  <a:pt x="140" y="141"/>
                </a:cubicBezTo>
                <a:cubicBezTo>
                  <a:pt x="139" y="140"/>
                  <a:pt x="141" y="139"/>
                  <a:pt x="141" y="139"/>
                </a:cubicBezTo>
                <a:cubicBezTo>
                  <a:pt x="140" y="139"/>
                  <a:pt x="140" y="139"/>
                  <a:pt x="141" y="138"/>
                </a:cubicBezTo>
                <a:cubicBezTo>
                  <a:pt x="144" y="136"/>
                  <a:pt x="146" y="134"/>
                  <a:pt x="148" y="133"/>
                </a:cubicBezTo>
                <a:cubicBezTo>
                  <a:pt x="147" y="133"/>
                  <a:pt x="143" y="135"/>
                  <a:pt x="146" y="132"/>
                </a:cubicBezTo>
                <a:cubicBezTo>
                  <a:pt x="143" y="133"/>
                  <a:pt x="141" y="134"/>
                  <a:pt x="139" y="137"/>
                </a:cubicBezTo>
                <a:close/>
                <a:moveTo>
                  <a:pt x="142" y="131"/>
                </a:moveTo>
                <a:cubicBezTo>
                  <a:pt x="142" y="131"/>
                  <a:pt x="143" y="132"/>
                  <a:pt x="144" y="130"/>
                </a:cubicBezTo>
                <a:cubicBezTo>
                  <a:pt x="144" y="130"/>
                  <a:pt x="144" y="130"/>
                  <a:pt x="144" y="129"/>
                </a:cubicBezTo>
                <a:cubicBezTo>
                  <a:pt x="144" y="130"/>
                  <a:pt x="143" y="130"/>
                  <a:pt x="142" y="131"/>
                </a:cubicBezTo>
                <a:close/>
                <a:moveTo>
                  <a:pt x="142" y="143"/>
                </a:moveTo>
                <a:cubicBezTo>
                  <a:pt x="142" y="143"/>
                  <a:pt x="145" y="140"/>
                  <a:pt x="145" y="142"/>
                </a:cubicBezTo>
                <a:cubicBezTo>
                  <a:pt x="147" y="140"/>
                  <a:pt x="149" y="139"/>
                  <a:pt x="150" y="138"/>
                </a:cubicBezTo>
                <a:cubicBezTo>
                  <a:pt x="148" y="139"/>
                  <a:pt x="147" y="140"/>
                  <a:pt x="146" y="140"/>
                </a:cubicBezTo>
                <a:cubicBezTo>
                  <a:pt x="147" y="139"/>
                  <a:pt x="147" y="139"/>
                  <a:pt x="148" y="138"/>
                </a:cubicBezTo>
                <a:cubicBezTo>
                  <a:pt x="147" y="139"/>
                  <a:pt x="150" y="137"/>
                  <a:pt x="150" y="137"/>
                </a:cubicBezTo>
                <a:cubicBezTo>
                  <a:pt x="148" y="138"/>
                  <a:pt x="142" y="142"/>
                  <a:pt x="142" y="143"/>
                </a:cubicBezTo>
                <a:close/>
                <a:moveTo>
                  <a:pt x="125" y="125"/>
                </a:moveTo>
                <a:cubicBezTo>
                  <a:pt x="126" y="125"/>
                  <a:pt x="128" y="123"/>
                  <a:pt x="128" y="124"/>
                </a:cubicBezTo>
                <a:cubicBezTo>
                  <a:pt x="126" y="126"/>
                  <a:pt x="124" y="127"/>
                  <a:pt x="124" y="128"/>
                </a:cubicBezTo>
                <a:cubicBezTo>
                  <a:pt x="129" y="124"/>
                  <a:pt x="129" y="124"/>
                  <a:pt x="129" y="124"/>
                </a:cubicBezTo>
                <a:cubicBezTo>
                  <a:pt x="128" y="123"/>
                  <a:pt x="132" y="121"/>
                  <a:pt x="131" y="120"/>
                </a:cubicBezTo>
                <a:cubicBezTo>
                  <a:pt x="129" y="122"/>
                  <a:pt x="127" y="123"/>
                  <a:pt x="125" y="125"/>
                </a:cubicBezTo>
                <a:close/>
                <a:moveTo>
                  <a:pt x="131" y="122"/>
                </a:moveTo>
                <a:cubicBezTo>
                  <a:pt x="132" y="122"/>
                  <a:pt x="131" y="122"/>
                  <a:pt x="131" y="123"/>
                </a:cubicBezTo>
                <a:cubicBezTo>
                  <a:pt x="132" y="122"/>
                  <a:pt x="132" y="121"/>
                  <a:pt x="133" y="120"/>
                </a:cubicBezTo>
                <a:cubicBezTo>
                  <a:pt x="134" y="120"/>
                  <a:pt x="134" y="120"/>
                  <a:pt x="134" y="120"/>
                </a:cubicBezTo>
                <a:cubicBezTo>
                  <a:pt x="133" y="120"/>
                  <a:pt x="135" y="117"/>
                  <a:pt x="131" y="119"/>
                </a:cubicBezTo>
                <a:cubicBezTo>
                  <a:pt x="131" y="120"/>
                  <a:pt x="134" y="119"/>
                  <a:pt x="131" y="122"/>
                </a:cubicBezTo>
                <a:close/>
                <a:moveTo>
                  <a:pt x="139" y="130"/>
                </a:moveTo>
                <a:cubicBezTo>
                  <a:pt x="138" y="132"/>
                  <a:pt x="142" y="129"/>
                  <a:pt x="142" y="129"/>
                </a:cubicBezTo>
                <a:lnTo>
                  <a:pt x="139" y="130"/>
                </a:lnTo>
                <a:close/>
                <a:moveTo>
                  <a:pt x="133" y="129"/>
                </a:moveTo>
                <a:cubicBezTo>
                  <a:pt x="135" y="127"/>
                  <a:pt x="136" y="126"/>
                  <a:pt x="135" y="126"/>
                </a:cubicBezTo>
                <a:cubicBezTo>
                  <a:pt x="133" y="128"/>
                  <a:pt x="132" y="129"/>
                  <a:pt x="133" y="129"/>
                </a:cubicBezTo>
                <a:close/>
                <a:moveTo>
                  <a:pt x="129" y="121"/>
                </a:moveTo>
                <a:cubicBezTo>
                  <a:pt x="128" y="120"/>
                  <a:pt x="126" y="121"/>
                  <a:pt x="124" y="124"/>
                </a:cubicBezTo>
                <a:cubicBezTo>
                  <a:pt x="125" y="123"/>
                  <a:pt x="125" y="123"/>
                  <a:pt x="124" y="124"/>
                </a:cubicBezTo>
                <a:cubicBezTo>
                  <a:pt x="123" y="124"/>
                  <a:pt x="121" y="127"/>
                  <a:pt x="120" y="128"/>
                </a:cubicBezTo>
                <a:cubicBezTo>
                  <a:pt x="121" y="128"/>
                  <a:pt x="121" y="128"/>
                  <a:pt x="120" y="130"/>
                </a:cubicBezTo>
                <a:cubicBezTo>
                  <a:pt x="121" y="129"/>
                  <a:pt x="121" y="129"/>
                  <a:pt x="121" y="129"/>
                </a:cubicBezTo>
                <a:cubicBezTo>
                  <a:pt x="125" y="126"/>
                  <a:pt x="124" y="125"/>
                  <a:pt x="128" y="123"/>
                </a:cubicBezTo>
                <a:cubicBezTo>
                  <a:pt x="127" y="122"/>
                  <a:pt x="126" y="123"/>
                  <a:pt x="129" y="121"/>
                </a:cubicBezTo>
                <a:close/>
                <a:moveTo>
                  <a:pt x="129" y="131"/>
                </a:moveTo>
                <a:cubicBezTo>
                  <a:pt x="130" y="130"/>
                  <a:pt x="133" y="127"/>
                  <a:pt x="134" y="126"/>
                </a:cubicBezTo>
                <a:cubicBezTo>
                  <a:pt x="131" y="128"/>
                  <a:pt x="130" y="130"/>
                  <a:pt x="129" y="131"/>
                </a:cubicBezTo>
                <a:close/>
                <a:moveTo>
                  <a:pt x="133" y="136"/>
                </a:moveTo>
                <a:cubicBezTo>
                  <a:pt x="135" y="136"/>
                  <a:pt x="137" y="136"/>
                  <a:pt x="139" y="133"/>
                </a:cubicBezTo>
                <a:cubicBezTo>
                  <a:pt x="136" y="135"/>
                  <a:pt x="136" y="134"/>
                  <a:pt x="133" y="136"/>
                </a:cubicBezTo>
                <a:close/>
                <a:moveTo>
                  <a:pt x="124" y="131"/>
                </a:moveTo>
                <a:cubicBezTo>
                  <a:pt x="125" y="131"/>
                  <a:pt x="125" y="131"/>
                  <a:pt x="124" y="132"/>
                </a:cubicBezTo>
                <a:cubicBezTo>
                  <a:pt x="126" y="131"/>
                  <a:pt x="131" y="127"/>
                  <a:pt x="128" y="128"/>
                </a:cubicBezTo>
                <a:cubicBezTo>
                  <a:pt x="128" y="129"/>
                  <a:pt x="126" y="130"/>
                  <a:pt x="124" y="131"/>
                </a:cubicBezTo>
                <a:close/>
                <a:moveTo>
                  <a:pt x="121" y="127"/>
                </a:moveTo>
                <a:cubicBezTo>
                  <a:pt x="121" y="126"/>
                  <a:pt x="121" y="125"/>
                  <a:pt x="123" y="124"/>
                </a:cubicBezTo>
                <a:cubicBezTo>
                  <a:pt x="120" y="126"/>
                  <a:pt x="117" y="127"/>
                  <a:pt x="117" y="128"/>
                </a:cubicBezTo>
                <a:cubicBezTo>
                  <a:pt x="118" y="128"/>
                  <a:pt x="120" y="126"/>
                  <a:pt x="121" y="126"/>
                </a:cubicBezTo>
                <a:cubicBezTo>
                  <a:pt x="120" y="126"/>
                  <a:pt x="119" y="128"/>
                  <a:pt x="121" y="127"/>
                </a:cubicBezTo>
                <a:close/>
                <a:moveTo>
                  <a:pt x="120" y="131"/>
                </a:moveTo>
                <a:cubicBezTo>
                  <a:pt x="121" y="131"/>
                  <a:pt x="122" y="131"/>
                  <a:pt x="124" y="129"/>
                </a:cubicBezTo>
                <a:cubicBezTo>
                  <a:pt x="124" y="128"/>
                  <a:pt x="121" y="130"/>
                  <a:pt x="120" y="131"/>
                </a:cubicBezTo>
                <a:close/>
                <a:moveTo>
                  <a:pt x="119" y="140"/>
                </a:moveTo>
                <a:cubicBezTo>
                  <a:pt x="121" y="139"/>
                  <a:pt x="122" y="137"/>
                  <a:pt x="124" y="135"/>
                </a:cubicBezTo>
                <a:cubicBezTo>
                  <a:pt x="124" y="134"/>
                  <a:pt x="124" y="134"/>
                  <a:pt x="124" y="134"/>
                </a:cubicBezTo>
                <a:cubicBezTo>
                  <a:pt x="121" y="137"/>
                  <a:pt x="119" y="139"/>
                  <a:pt x="119" y="140"/>
                </a:cubicBezTo>
                <a:close/>
                <a:moveTo>
                  <a:pt x="117" y="131"/>
                </a:moveTo>
                <a:cubicBezTo>
                  <a:pt x="119" y="130"/>
                  <a:pt x="117" y="130"/>
                  <a:pt x="118" y="129"/>
                </a:cubicBezTo>
                <a:cubicBezTo>
                  <a:pt x="116" y="131"/>
                  <a:pt x="116" y="131"/>
                  <a:pt x="117" y="131"/>
                </a:cubicBezTo>
                <a:close/>
                <a:moveTo>
                  <a:pt x="112" y="133"/>
                </a:moveTo>
                <a:cubicBezTo>
                  <a:pt x="112" y="134"/>
                  <a:pt x="114" y="132"/>
                  <a:pt x="113" y="133"/>
                </a:cubicBezTo>
                <a:cubicBezTo>
                  <a:pt x="117" y="130"/>
                  <a:pt x="114" y="131"/>
                  <a:pt x="112" y="133"/>
                </a:cubicBezTo>
                <a:close/>
                <a:moveTo>
                  <a:pt x="117" y="138"/>
                </a:moveTo>
                <a:cubicBezTo>
                  <a:pt x="116" y="140"/>
                  <a:pt x="113" y="143"/>
                  <a:pt x="114" y="143"/>
                </a:cubicBezTo>
                <a:cubicBezTo>
                  <a:pt x="117" y="140"/>
                  <a:pt x="116" y="140"/>
                  <a:pt x="119" y="137"/>
                </a:cubicBezTo>
                <a:cubicBezTo>
                  <a:pt x="118" y="138"/>
                  <a:pt x="118" y="137"/>
                  <a:pt x="117" y="138"/>
                </a:cubicBezTo>
                <a:close/>
                <a:moveTo>
                  <a:pt x="114" y="157"/>
                </a:moveTo>
                <a:cubicBezTo>
                  <a:pt x="112" y="158"/>
                  <a:pt x="113" y="158"/>
                  <a:pt x="111" y="158"/>
                </a:cubicBezTo>
                <a:cubicBezTo>
                  <a:pt x="113" y="158"/>
                  <a:pt x="109" y="161"/>
                  <a:pt x="109" y="161"/>
                </a:cubicBezTo>
                <a:cubicBezTo>
                  <a:pt x="111" y="159"/>
                  <a:pt x="109" y="160"/>
                  <a:pt x="108" y="161"/>
                </a:cubicBezTo>
                <a:cubicBezTo>
                  <a:pt x="108" y="162"/>
                  <a:pt x="107" y="163"/>
                  <a:pt x="107" y="164"/>
                </a:cubicBezTo>
                <a:cubicBezTo>
                  <a:pt x="105" y="166"/>
                  <a:pt x="105" y="164"/>
                  <a:pt x="102" y="167"/>
                </a:cubicBezTo>
                <a:cubicBezTo>
                  <a:pt x="102" y="169"/>
                  <a:pt x="103" y="167"/>
                  <a:pt x="104" y="167"/>
                </a:cubicBezTo>
                <a:cubicBezTo>
                  <a:pt x="103" y="168"/>
                  <a:pt x="102" y="168"/>
                  <a:pt x="101" y="169"/>
                </a:cubicBezTo>
                <a:cubicBezTo>
                  <a:pt x="103" y="169"/>
                  <a:pt x="106" y="166"/>
                  <a:pt x="107" y="164"/>
                </a:cubicBezTo>
                <a:cubicBezTo>
                  <a:pt x="106" y="167"/>
                  <a:pt x="101" y="172"/>
                  <a:pt x="99" y="173"/>
                </a:cubicBezTo>
                <a:cubicBezTo>
                  <a:pt x="99" y="173"/>
                  <a:pt x="99" y="175"/>
                  <a:pt x="98" y="175"/>
                </a:cubicBezTo>
                <a:cubicBezTo>
                  <a:pt x="98" y="175"/>
                  <a:pt x="99" y="175"/>
                  <a:pt x="98" y="175"/>
                </a:cubicBezTo>
                <a:cubicBezTo>
                  <a:pt x="99" y="175"/>
                  <a:pt x="98" y="175"/>
                  <a:pt x="99" y="175"/>
                </a:cubicBezTo>
                <a:cubicBezTo>
                  <a:pt x="99" y="175"/>
                  <a:pt x="100" y="174"/>
                  <a:pt x="100" y="174"/>
                </a:cubicBezTo>
                <a:cubicBezTo>
                  <a:pt x="100" y="174"/>
                  <a:pt x="100" y="174"/>
                  <a:pt x="100" y="174"/>
                </a:cubicBezTo>
                <a:cubicBezTo>
                  <a:pt x="101" y="172"/>
                  <a:pt x="101" y="172"/>
                  <a:pt x="101" y="172"/>
                </a:cubicBezTo>
                <a:cubicBezTo>
                  <a:pt x="102" y="172"/>
                  <a:pt x="103" y="171"/>
                  <a:pt x="104" y="170"/>
                </a:cubicBezTo>
                <a:cubicBezTo>
                  <a:pt x="103" y="170"/>
                  <a:pt x="106" y="168"/>
                  <a:pt x="106" y="167"/>
                </a:cubicBezTo>
                <a:cubicBezTo>
                  <a:pt x="108" y="166"/>
                  <a:pt x="114" y="158"/>
                  <a:pt x="117" y="157"/>
                </a:cubicBezTo>
                <a:cubicBezTo>
                  <a:pt x="117" y="157"/>
                  <a:pt x="116" y="157"/>
                  <a:pt x="117" y="156"/>
                </a:cubicBezTo>
                <a:cubicBezTo>
                  <a:pt x="119" y="155"/>
                  <a:pt x="120" y="153"/>
                  <a:pt x="123" y="151"/>
                </a:cubicBezTo>
                <a:cubicBezTo>
                  <a:pt x="122" y="150"/>
                  <a:pt x="125" y="150"/>
                  <a:pt x="126" y="148"/>
                </a:cubicBezTo>
                <a:cubicBezTo>
                  <a:pt x="126" y="148"/>
                  <a:pt x="127" y="147"/>
                  <a:pt x="126" y="147"/>
                </a:cubicBezTo>
                <a:cubicBezTo>
                  <a:pt x="123" y="150"/>
                  <a:pt x="122" y="148"/>
                  <a:pt x="120" y="151"/>
                </a:cubicBezTo>
                <a:cubicBezTo>
                  <a:pt x="121" y="150"/>
                  <a:pt x="120" y="153"/>
                  <a:pt x="119" y="153"/>
                </a:cubicBezTo>
                <a:cubicBezTo>
                  <a:pt x="119" y="152"/>
                  <a:pt x="117" y="155"/>
                  <a:pt x="116" y="155"/>
                </a:cubicBezTo>
                <a:cubicBezTo>
                  <a:pt x="117" y="154"/>
                  <a:pt x="118" y="153"/>
                  <a:pt x="118" y="152"/>
                </a:cubicBezTo>
                <a:cubicBezTo>
                  <a:pt x="117" y="154"/>
                  <a:pt x="116" y="154"/>
                  <a:pt x="116" y="154"/>
                </a:cubicBezTo>
                <a:cubicBezTo>
                  <a:pt x="116" y="154"/>
                  <a:pt x="117" y="153"/>
                  <a:pt x="117" y="153"/>
                </a:cubicBezTo>
                <a:cubicBezTo>
                  <a:pt x="115" y="155"/>
                  <a:pt x="115" y="155"/>
                  <a:pt x="114" y="157"/>
                </a:cubicBezTo>
                <a:close/>
                <a:moveTo>
                  <a:pt x="119" y="151"/>
                </a:moveTo>
                <a:cubicBezTo>
                  <a:pt x="120" y="150"/>
                  <a:pt x="121" y="149"/>
                  <a:pt x="121" y="148"/>
                </a:cubicBezTo>
                <a:cubicBezTo>
                  <a:pt x="120" y="149"/>
                  <a:pt x="119" y="149"/>
                  <a:pt x="118" y="151"/>
                </a:cubicBezTo>
                <a:cubicBezTo>
                  <a:pt x="118" y="152"/>
                  <a:pt x="119" y="150"/>
                  <a:pt x="120" y="150"/>
                </a:cubicBezTo>
                <a:cubicBezTo>
                  <a:pt x="119" y="151"/>
                  <a:pt x="118" y="152"/>
                  <a:pt x="119" y="151"/>
                </a:cubicBezTo>
                <a:close/>
                <a:moveTo>
                  <a:pt x="124" y="159"/>
                </a:moveTo>
                <a:cubicBezTo>
                  <a:pt x="125" y="159"/>
                  <a:pt x="128" y="159"/>
                  <a:pt x="128" y="157"/>
                </a:cubicBezTo>
                <a:cubicBezTo>
                  <a:pt x="125" y="160"/>
                  <a:pt x="127" y="156"/>
                  <a:pt x="124" y="159"/>
                </a:cubicBezTo>
                <a:close/>
                <a:moveTo>
                  <a:pt x="112" y="142"/>
                </a:moveTo>
                <a:cubicBezTo>
                  <a:pt x="110" y="143"/>
                  <a:pt x="109" y="144"/>
                  <a:pt x="109" y="145"/>
                </a:cubicBezTo>
                <a:cubicBezTo>
                  <a:pt x="110" y="145"/>
                  <a:pt x="111" y="143"/>
                  <a:pt x="112" y="142"/>
                </a:cubicBezTo>
                <a:cubicBezTo>
                  <a:pt x="112" y="143"/>
                  <a:pt x="112" y="143"/>
                  <a:pt x="113" y="142"/>
                </a:cubicBezTo>
                <a:cubicBezTo>
                  <a:pt x="113" y="142"/>
                  <a:pt x="112" y="142"/>
                  <a:pt x="112" y="142"/>
                </a:cubicBezTo>
                <a:close/>
                <a:moveTo>
                  <a:pt x="114" y="170"/>
                </a:moveTo>
                <a:cubicBezTo>
                  <a:pt x="115" y="170"/>
                  <a:pt x="118" y="166"/>
                  <a:pt x="117" y="166"/>
                </a:cubicBezTo>
                <a:cubicBezTo>
                  <a:pt x="115" y="168"/>
                  <a:pt x="116" y="167"/>
                  <a:pt x="114" y="170"/>
                </a:cubicBezTo>
                <a:close/>
                <a:moveTo>
                  <a:pt x="88" y="182"/>
                </a:moveTo>
                <a:cubicBezTo>
                  <a:pt x="88" y="182"/>
                  <a:pt x="89" y="182"/>
                  <a:pt x="89" y="181"/>
                </a:cubicBezTo>
                <a:cubicBezTo>
                  <a:pt x="88" y="181"/>
                  <a:pt x="88" y="182"/>
                  <a:pt x="88" y="182"/>
                </a:cubicBezTo>
                <a:close/>
                <a:moveTo>
                  <a:pt x="108" y="144"/>
                </a:moveTo>
                <a:cubicBezTo>
                  <a:pt x="106" y="144"/>
                  <a:pt x="109" y="142"/>
                  <a:pt x="108" y="142"/>
                </a:cubicBezTo>
                <a:cubicBezTo>
                  <a:pt x="107" y="142"/>
                  <a:pt x="103" y="145"/>
                  <a:pt x="103" y="145"/>
                </a:cubicBezTo>
                <a:cubicBezTo>
                  <a:pt x="105" y="144"/>
                  <a:pt x="106" y="145"/>
                  <a:pt x="107" y="144"/>
                </a:cubicBezTo>
                <a:cubicBezTo>
                  <a:pt x="109" y="143"/>
                  <a:pt x="109" y="143"/>
                  <a:pt x="110" y="141"/>
                </a:cubicBezTo>
                <a:cubicBezTo>
                  <a:pt x="110" y="141"/>
                  <a:pt x="110" y="141"/>
                  <a:pt x="110" y="141"/>
                </a:cubicBezTo>
                <a:cubicBezTo>
                  <a:pt x="107" y="143"/>
                  <a:pt x="110" y="142"/>
                  <a:pt x="108" y="144"/>
                </a:cubicBezTo>
                <a:close/>
                <a:moveTo>
                  <a:pt x="802" y="247"/>
                </a:moveTo>
                <a:cubicBezTo>
                  <a:pt x="799" y="242"/>
                  <a:pt x="799" y="242"/>
                  <a:pt x="799" y="242"/>
                </a:cubicBezTo>
                <a:cubicBezTo>
                  <a:pt x="798" y="242"/>
                  <a:pt x="801" y="247"/>
                  <a:pt x="801" y="246"/>
                </a:cubicBezTo>
                <a:cubicBezTo>
                  <a:pt x="801" y="247"/>
                  <a:pt x="801" y="247"/>
                  <a:pt x="801" y="247"/>
                </a:cubicBezTo>
                <a:cubicBezTo>
                  <a:pt x="800" y="244"/>
                  <a:pt x="802" y="246"/>
                  <a:pt x="802" y="247"/>
                </a:cubicBezTo>
                <a:close/>
                <a:moveTo>
                  <a:pt x="596" y="44"/>
                </a:moveTo>
                <a:cubicBezTo>
                  <a:pt x="592" y="42"/>
                  <a:pt x="592" y="42"/>
                  <a:pt x="592" y="42"/>
                </a:cubicBezTo>
                <a:cubicBezTo>
                  <a:pt x="592" y="43"/>
                  <a:pt x="593" y="43"/>
                  <a:pt x="594" y="44"/>
                </a:cubicBezTo>
                <a:cubicBezTo>
                  <a:pt x="591" y="43"/>
                  <a:pt x="597" y="45"/>
                  <a:pt x="596" y="44"/>
                </a:cubicBezTo>
                <a:close/>
                <a:moveTo>
                  <a:pt x="493" y="9"/>
                </a:moveTo>
                <a:cubicBezTo>
                  <a:pt x="495" y="10"/>
                  <a:pt x="500" y="11"/>
                  <a:pt x="502" y="11"/>
                </a:cubicBezTo>
                <a:cubicBezTo>
                  <a:pt x="500" y="10"/>
                  <a:pt x="492" y="9"/>
                  <a:pt x="493" y="9"/>
                </a:cubicBezTo>
                <a:close/>
                <a:moveTo>
                  <a:pt x="467" y="5"/>
                </a:moveTo>
                <a:cubicBezTo>
                  <a:pt x="469" y="5"/>
                  <a:pt x="477" y="7"/>
                  <a:pt x="475" y="6"/>
                </a:cubicBezTo>
                <a:cubicBezTo>
                  <a:pt x="473" y="6"/>
                  <a:pt x="466" y="4"/>
                  <a:pt x="466" y="5"/>
                </a:cubicBezTo>
                <a:cubicBezTo>
                  <a:pt x="467" y="6"/>
                  <a:pt x="469" y="7"/>
                  <a:pt x="470" y="6"/>
                </a:cubicBezTo>
                <a:cubicBezTo>
                  <a:pt x="469" y="6"/>
                  <a:pt x="468" y="6"/>
                  <a:pt x="467" y="5"/>
                </a:cubicBezTo>
                <a:close/>
                <a:moveTo>
                  <a:pt x="411" y="0"/>
                </a:moveTo>
                <a:cubicBezTo>
                  <a:pt x="410" y="0"/>
                  <a:pt x="406" y="0"/>
                  <a:pt x="404" y="1"/>
                </a:cubicBezTo>
                <a:cubicBezTo>
                  <a:pt x="407" y="1"/>
                  <a:pt x="411" y="1"/>
                  <a:pt x="414" y="1"/>
                </a:cubicBezTo>
                <a:cubicBezTo>
                  <a:pt x="413" y="1"/>
                  <a:pt x="411" y="1"/>
                  <a:pt x="412" y="1"/>
                </a:cubicBezTo>
                <a:cubicBezTo>
                  <a:pt x="413" y="1"/>
                  <a:pt x="417" y="0"/>
                  <a:pt x="415" y="0"/>
                </a:cubicBezTo>
                <a:cubicBezTo>
                  <a:pt x="415" y="1"/>
                  <a:pt x="413" y="0"/>
                  <a:pt x="411" y="0"/>
                </a:cubicBezTo>
                <a:close/>
                <a:moveTo>
                  <a:pt x="394" y="50"/>
                </a:moveTo>
                <a:cubicBezTo>
                  <a:pt x="394" y="49"/>
                  <a:pt x="401" y="50"/>
                  <a:pt x="399" y="50"/>
                </a:cubicBezTo>
                <a:cubicBezTo>
                  <a:pt x="399" y="49"/>
                  <a:pt x="391" y="49"/>
                  <a:pt x="394" y="50"/>
                </a:cubicBezTo>
                <a:close/>
                <a:moveTo>
                  <a:pt x="388" y="50"/>
                </a:moveTo>
                <a:cubicBezTo>
                  <a:pt x="389" y="50"/>
                  <a:pt x="391" y="51"/>
                  <a:pt x="393" y="50"/>
                </a:cubicBezTo>
                <a:cubicBezTo>
                  <a:pt x="384" y="50"/>
                  <a:pt x="379" y="50"/>
                  <a:pt x="376" y="50"/>
                </a:cubicBezTo>
                <a:cubicBezTo>
                  <a:pt x="379" y="50"/>
                  <a:pt x="373" y="51"/>
                  <a:pt x="376" y="51"/>
                </a:cubicBezTo>
                <a:cubicBezTo>
                  <a:pt x="378" y="50"/>
                  <a:pt x="383" y="51"/>
                  <a:pt x="382" y="50"/>
                </a:cubicBezTo>
                <a:cubicBezTo>
                  <a:pt x="383" y="50"/>
                  <a:pt x="386" y="50"/>
                  <a:pt x="388" y="50"/>
                </a:cubicBezTo>
                <a:close/>
                <a:moveTo>
                  <a:pt x="350" y="7"/>
                </a:moveTo>
                <a:cubicBezTo>
                  <a:pt x="351" y="6"/>
                  <a:pt x="358" y="6"/>
                  <a:pt x="359" y="6"/>
                </a:cubicBezTo>
                <a:cubicBezTo>
                  <a:pt x="355" y="6"/>
                  <a:pt x="351" y="7"/>
                  <a:pt x="349" y="7"/>
                </a:cubicBezTo>
                <a:cubicBezTo>
                  <a:pt x="350" y="7"/>
                  <a:pt x="350" y="7"/>
                  <a:pt x="350" y="7"/>
                </a:cubicBezTo>
                <a:cubicBezTo>
                  <a:pt x="350" y="7"/>
                  <a:pt x="349" y="7"/>
                  <a:pt x="350" y="7"/>
                </a:cubicBezTo>
                <a:close/>
                <a:moveTo>
                  <a:pt x="350" y="8"/>
                </a:moveTo>
                <a:cubicBezTo>
                  <a:pt x="350" y="8"/>
                  <a:pt x="350" y="8"/>
                  <a:pt x="351" y="7"/>
                </a:cubicBezTo>
                <a:cubicBezTo>
                  <a:pt x="348" y="8"/>
                  <a:pt x="348" y="7"/>
                  <a:pt x="347" y="7"/>
                </a:cubicBezTo>
                <a:cubicBezTo>
                  <a:pt x="346" y="8"/>
                  <a:pt x="345" y="8"/>
                  <a:pt x="343" y="8"/>
                </a:cubicBezTo>
                <a:cubicBezTo>
                  <a:pt x="342" y="8"/>
                  <a:pt x="336" y="8"/>
                  <a:pt x="335" y="9"/>
                </a:cubicBezTo>
                <a:cubicBezTo>
                  <a:pt x="336" y="9"/>
                  <a:pt x="337" y="9"/>
                  <a:pt x="337" y="9"/>
                </a:cubicBezTo>
                <a:cubicBezTo>
                  <a:pt x="334" y="10"/>
                  <a:pt x="330" y="9"/>
                  <a:pt x="327" y="11"/>
                </a:cubicBezTo>
                <a:cubicBezTo>
                  <a:pt x="331" y="11"/>
                  <a:pt x="333" y="10"/>
                  <a:pt x="336" y="10"/>
                </a:cubicBezTo>
                <a:cubicBezTo>
                  <a:pt x="336" y="9"/>
                  <a:pt x="337" y="9"/>
                  <a:pt x="339" y="9"/>
                </a:cubicBezTo>
                <a:cubicBezTo>
                  <a:pt x="339" y="9"/>
                  <a:pt x="336" y="9"/>
                  <a:pt x="337" y="10"/>
                </a:cubicBezTo>
                <a:cubicBezTo>
                  <a:pt x="342" y="9"/>
                  <a:pt x="350" y="9"/>
                  <a:pt x="351" y="8"/>
                </a:cubicBezTo>
                <a:cubicBezTo>
                  <a:pt x="350" y="8"/>
                  <a:pt x="350" y="8"/>
                  <a:pt x="350" y="8"/>
                </a:cubicBezTo>
                <a:close/>
                <a:moveTo>
                  <a:pt x="314" y="14"/>
                </a:moveTo>
                <a:cubicBezTo>
                  <a:pt x="315" y="14"/>
                  <a:pt x="322" y="13"/>
                  <a:pt x="320" y="13"/>
                </a:cubicBezTo>
                <a:cubicBezTo>
                  <a:pt x="317" y="14"/>
                  <a:pt x="316" y="13"/>
                  <a:pt x="314" y="14"/>
                </a:cubicBezTo>
                <a:close/>
                <a:moveTo>
                  <a:pt x="241" y="77"/>
                </a:moveTo>
                <a:cubicBezTo>
                  <a:pt x="240" y="77"/>
                  <a:pt x="241" y="75"/>
                  <a:pt x="240" y="76"/>
                </a:cubicBezTo>
                <a:cubicBezTo>
                  <a:pt x="240" y="76"/>
                  <a:pt x="238" y="77"/>
                  <a:pt x="238" y="77"/>
                </a:cubicBezTo>
                <a:cubicBezTo>
                  <a:pt x="238" y="77"/>
                  <a:pt x="238" y="77"/>
                  <a:pt x="237" y="77"/>
                </a:cubicBezTo>
                <a:cubicBezTo>
                  <a:pt x="237" y="78"/>
                  <a:pt x="238" y="77"/>
                  <a:pt x="238" y="77"/>
                </a:cubicBezTo>
                <a:cubicBezTo>
                  <a:pt x="236" y="79"/>
                  <a:pt x="236" y="78"/>
                  <a:pt x="235" y="79"/>
                </a:cubicBezTo>
                <a:cubicBezTo>
                  <a:pt x="236" y="79"/>
                  <a:pt x="240" y="77"/>
                  <a:pt x="241" y="77"/>
                </a:cubicBezTo>
                <a:close/>
                <a:moveTo>
                  <a:pt x="232" y="80"/>
                </a:moveTo>
                <a:cubicBezTo>
                  <a:pt x="232" y="81"/>
                  <a:pt x="233" y="81"/>
                  <a:pt x="228" y="83"/>
                </a:cubicBezTo>
                <a:cubicBezTo>
                  <a:pt x="231" y="83"/>
                  <a:pt x="236" y="79"/>
                  <a:pt x="241" y="77"/>
                </a:cubicBezTo>
                <a:cubicBezTo>
                  <a:pt x="238" y="78"/>
                  <a:pt x="235" y="79"/>
                  <a:pt x="232" y="80"/>
                </a:cubicBezTo>
                <a:close/>
                <a:moveTo>
                  <a:pt x="222" y="84"/>
                </a:moveTo>
                <a:cubicBezTo>
                  <a:pt x="220" y="86"/>
                  <a:pt x="220" y="87"/>
                  <a:pt x="223" y="86"/>
                </a:cubicBezTo>
                <a:cubicBezTo>
                  <a:pt x="221" y="87"/>
                  <a:pt x="219" y="89"/>
                  <a:pt x="217" y="89"/>
                </a:cubicBezTo>
                <a:cubicBezTo>
                  <a:pt x="217" y="88"/>
                  <a:pt x="219" y="88"/>
                  <a:pt x="219" y="87"/>
                </a:cubicBezTo>
                <a:cubicBezTo>
                  <a:pt x="217" y="88"/>
                  <a:pt x="213" y="90"/>
                  <a:pt x="213" y="91"/>
                </a:cubicBezTo>
                <a:cubicBezTo>
                  <a:pt x="218" y="88"/>
                  <a:pt x="214" y="91"/>
                  <a:pt x="215" y="91"/>
                </a:cubicBezTo>
                <a:cubicBezTo>
                  <a:pt x="219" y="89"/>
                  <a:pt x="219" y="89"/>
                  <a:pt x="219" y="89"/>
                </a:cubicBezTo>
                <a:cubicBezTo>
                  <a:pt x="219" y="88"/>
                  <a:pt x="224" y="86"/>
                  <a:pt x="226" y="84"/>
                </a:cubicBezTo>
                <a:cubicBezTo>
                  <a:pt x="222" y="86"/>
                  <a:pt x="223" y="85"/>
                  <a:pt x="222" y="84"/>
                </a:cubicBezTo>
                <a:close/>
                <a:moveTo>
                  <a:pt x="214" y="101"/>
                </a:moveTo>
                <a:cubicBezTo>
                  <a:pt x="214" y="103"/>
                  <a:pt x="210" y="104"/>
                  <a:pt x="207" y="106"/>
                </a:cubicBezTo>
                <a:cubicBezTo>
                  <a:pt x="211" y="104"/>
                  <a:pt x="216" y="101"/>
                  <a:pt x="220" y="99"/>
                </a:cubicBezTo>
                <a:cubicBezTo>
                  <a:pt x="219" y="99"/>
                  <a:pt x="215" y="102"/>
                  <a:pt x="215" y="101"/>
                </a:cubicBezTo>
                <a:cubicBezTo>
                  <a:pt x="219" y="99"/>
                  <a:pt x="223" y="98"/>
                  <a:pt x="226" y="95"/>
                </a:cubicBezTo>
                <a:cubicBezTo>
                  <a:pt x="223" y="97"/>
                  <a:pt x="219" y="98"/>
                  <a:pt x="214" y="101"/>
                </a:cubicBezTo>
                <a:close/>
                <a:moveTo>
                  <a:pt x="211" y="86"/>
                </a:moveTo>
                <a:cubicBezTo>
                  <a:pt x="213" y="83"/>
                  <a:pt x="216" y="83"/>
                  <a:pt x="217" y="81"/>
                </a:cubicBezTo>
                <a:cubicBezTo>
                  <a:pt x="214" y="83"/>
                  <a:pt x="214" y="82"/>
                  <a:pt x="210" y="84"/>
                </a:cubicBezTo>
                <a:cubicBezTo>
                  <a:pt x="210" y="85"/>
                  <a:pt x="208" y="86"/>
                  <a:pt x="211" y="86"/>
                </a:cubicBezTo>
                <a:close/>
                <a:moveTo>
                  <a:pt x="210" y="82"/>
                </a:moveTo>
                <a:cubicBezTo>
                  <a:pt x="211" y="82"/>
                  <a:pt x="207" y="83"/>
                  <a:pt x="208" y="84"/>
                </a:cubicBezTo>
                <a:cubicBezTo>
                  <a:pt x="211" y="83"/>
                  <a:pt x="211" y="82"/>
                  <a:pt x="213" y="80"/>
                </a:cubicBezTo>
                <a:cubicBezTo>
                  <a:pt x="214" y="80"/>
                  <a:pt x="214" y="81"/>
                  <a:pt x="215" y="80"/>
                </a:cubicBezTo>
                <a:cubicBezTo>
                  <a:pt x="216" y="79"/>
                  <a:pt x="212" y="81"/>
                  <a:pt x="210" y="82"/>
                </a:cubicBezTo>
                <a:close/>
                <a:moveTo>
                  <a:pt x="203" y="100"/>
                </a:moveTo>
                <a:cubicBezTo>
                  <a:pt x="201" y="100"/>
                  <a:pt x="199" y="102"/>
                  <a:pt x="199" y="102"/>
                </a:cubicBezTo>
                <a:cubicBezTo>
                  <a:pt x="201" y="100"/>
                  <a:pt x="205" y="97"/>
                  <a:pt x="207" y="96"/>
                </a:cubicBezTo>
                <a:cubicBezTo>
                  <a:pt x="207" y="96"/>
                  <a:pt x="213" y="92"/>
                  <a:pt x="212" y="92"/>
                </a:cubicBezTo>
                <a:cubicBezTo>
                  <a:pt x="211" y="93"/>
                  <a:pt x="207" y="95"/>
                  <a:pt x="207" y="96"/>
                </a:cubicBezTo>
                <a:cubicBezTo>
                  <a:pt x="204" y="97"/>
                  <a:pt x="201" y="100"/>
                  <a:pt x="197" y="101"/>
                </a:cubicBezTo>
                <a:cubicBezTo>
                  <a:pt x="197" y="102"/>
                  <a:pt x="198" y="101"/>
                  <a:pt x="196" y="103"/>
                </a:cubicBezTo>
                <a:cubicBezTo>
                  <a:pt x="192" y="104"/>
                  <a:pt x="183" y="110"/>
                  <a:pt x="180" y="114"/>
                </a:cubicBezTo>
                <a:cubicBezTo>
                  <a:pt x="175" y="115"/>
                  <a:pt x="167" y="123"/>
                  <a:pt x="160" y="128"/>
                </a:cubicBezTo>
                <a:cubicBezTo>
                  <a:pt x="161" y="128"/>
                  <a:pt x="163" y="127"/>
                  <a:pt x="161" y="129"/>
                </a:cubicBezTo>
                <a:cubicBezTo>
                  <a:pt x="164" y="127"/>
                  <a:pt x="163" y="126"/>
                  <a:pt x="165" y="125"/>
                </a:cubicBezTo>
                <a:cubicBezTo>
                  <a:pt x="166" y="125"/>
                  <a:pt x="167" y="124"/>
                  <a:pt x="165" y="127"/>
                </a:cubicBezTo>
                <a:cubicBezTo>
                  <a:pt x="167" y="125"/>
                  <a:pt x="166" y="126"/>
                  <a:pt x="168" y="125"/>
                </a:cubicBezTo>
                <a:cubicBezTo>
                  <a:pt x="168" y="124"/>
                  <a:pt x="169" y="122"/>
                  <a:pt x="167" y="123"/>
                </a:cubicBezTo>
                <a:cubicBezTo>
                  <a:pt x="172" y="119"/>
                  <a:pt x="174" y="119"/>
                  <a:pt x="177" y="116"/>
                </a:cubicBezTo>
                <a:cubicBezTo>
                  <a:pt x="176" y="117"/>
                  <a:pt x="178" y="116"/>
                  <a:pt x="179" y="115"/>
                </a:cubicBezTo>
                <a:cubicBezTo>
                  <a:pt x="179" y="115"/>
                  <a:pt x="178" y="115"/>
                  <a:pt x="179" y="114"/>
                </a:cubicBezTo>
                <a:cubicBezTo>
                  <a:pt x="183" y="113"/>
                  <a:pt x="189" y="107"/>
                  <a:pt x="193" y="105"/>
                </a:cubicBezTo>
                <a:cubicBezTo>
                  <a:pt x="193" y="105"/>
                  <a:pt x="192" y="105"/>
                  <a:pt x="194" y="104"/>
                </a:cubicBezTo>
                <a:cubicBezTo>
                  <a:pt x="193" y="106"/>
                  <a:pt x="196" y="103"/>
                  <a:pt x="198" y="102"/>
                </a:cubicBezTo>
                <a:cubicBezTo>
                  <a:pt x="198" y="103"/>
                  <a:pt x="189" y="108"/>
                  <a:pt x="194" y="106"/>
                </a:cubicBezTo>
                <a:cubicBezTo>
                  <a:pt x="192" y="107"/>
                  <a:pt x="190" y="108"/>
                  <a:pt x="190" y="108"/>
                </a:cubicBezTo>
                <a:cubicBezTo>
                  <a:pt x="194" y="106"/>
                  <a:pt x="190" y="109"/>
                  <a:pt x="189" y="110"/>
                </a:cubicBezTo>
                <a:cubicBezTo>
                  <a:pt x="194" y="107"/>
                  <a:pt x="196" y="106"/>
                  <a:pt x="200" y="103"/>
                </a:cubicBezTo>
                <a:cubicBezTo>
                  <a:pt x="201" y="103"/>
                  <a:pt x="200" y="103"/>
                  <a:pt x="201" y="102"/>
                </a:cubicBezTo>
                <a:cubicBezTo>
                  <a:pt x="202" y="102"/>
                  <a:pt x="205" y="100"/>
                  <a:pt x="205" y="99"/>
                </a:cubicBezTo>
                <a:cubicBezTo>
                  <a:pt x="207" y="98"/>
                  <a:pt x="210" y="96"/>
                  <a:pt x="210" y="97"/>
                </a:cubicBezTo>
                <a:cubicBezTo>
                  <a:pt x="212" y="96"/>
                  <a:pt x="213" y="96"/>
                  <a:pt x="213" y="95"/>
                </a:cubicBezTo>
                <a:cubicBezTo>
                  <a:pt x="211" y="96"/>
                  <a:pt x="215" y="94"/>
                  <a:pt x="214" y="94"/>
                </a:cubicBezTo>
                <a:cubicBezTo>
                  <a:pt x="213" y="95"/>
                  <a:pt x="213" y="94"/>
                  <a:pt x="211" y="95"/>
                </a:cubicBezTo>
                <a:cubicBezTo>
                  <a:pt x="211" y="96"/>
                  <a:pt x="207" y="98"/>
                  <a:pt x="205" y="99"/>
                </a:cubicBezTo>
                <a:cubicBezTo>
                  <a:pt x="205" y="99"/>
                  <a:pt x="202" y="101"/>
                  <a:pt x="202" y="101"/>
                </a:cubicBezTo>
                <a:cubicBezTo>
                  <a:pt x="200" y="101"/>
                  <a:pt x="205" y="99"/>
                  <a:pt x="203" y="100"/>
                </a:cubicBezTo>
                <a:close/>
                <a:moveTo>
                  <a:pt x="201" y="82"/>
                </a:moveTo>
                <a:cubicBezTo>
                  <a:pt x="203" y="81"/>
                  <a:pt x="203" y="82"/>
                  <a:pt x="205" y="81"/>
                </a:cubicBezTo>
                <a:cubicBezTo>
                  <a:pt x="205" y="80"/>
                  <a:pt x="206" y="80"/>
                  <a:pt x="205" y="79"/>
                </a:cubicBezTo>
                <a:cubicBezTo>
                  <a:pt x="203" y="80"/>
                  <a:pt x="202" y="81"/>
                  <a:pt x="201" y="82"/>
                </a:cubicBezTo>
                <a:close/>
                <a:moveTo>
                  <a:pt x="192" y="82"/>
                </a:moveTo>
                <a:cubicBezTo>
                  <a:pt x="192" y="81"/>
                  <a:pt x="194" y="80"/>
                  <a:pt x="194" y="80"/>
                </a:cubicBezTo>
                <a:cubicBezTo>
                  <a:pt x="192" y="80"/>
                  <a:pt x="187" y="84"/>
                  <a:pt x="190" y="83"/>
                </a:cubicBezTo>
                <a:cubicBezTo>
                  <a:pt x="192" y="81"/>
                  <a:pt x="191" y="83"/>
                  <a:pt x="191" y="83"/>
                </a:cubicBezTo>
                <a:cubicBezTo>
                  <a:pt x="192" y="83"/>
                  <a:pt x="194" y="82"/>
                  <a:pt x="195" y="81"/>
                </a:cubicBezTo>
                <a:cubicBezTo>
                  <a:pt x="195" y="81"/>
                  <a:pt x="195" y="82"/>
                  <a:pt x="195" y="82"/>
                </a:cubicBezTo>
                <a:cubicBezTo>
                  <a:pt x="197" y="81"/>
                  <a:pt x="197" y="81"/>
                  <a:pt x="197" y="81"/>
                </a:cubicBezTo>
                <a:cubicBezTo>
                  <a:pt x="197" y="80"/>
                  <a:pt x="197" y="80"/>
                  <a:pt x="197" y="80"/>
                </a:cubicBezTo>
                <a:cubicBezTo>
                  <a:pt x="194" y="82"/>
                  <a:pt x="193" y="81"/>
                  <a:pt x="192" y="82"/>
                </a:cubicBezTo>
                <a:close/>
                <a:moveTo>
                  <a:pt x="196" y="84"/>
                </a:moveTo>
                <a:cubicBezTo>
                  <a:pt x="193" y="86"/>
                  <a:pt x="192" y="85"/>
                  <a:pt x="192" y="85"/>
                </a:cubicBezTo>
                <a:cubicBezTo>
                  <a:pt x="192" y="86"/>
                  <a:pt x="191" y="86"/>
                  <a:pt x="191" y="87"/>
                </a:cubicBezTo>
                <a:cubicBezTo>
                  <a:pt x="193" y="86"/>
                  <a:pt x="192" y="87"/>
                  <a:pt x="194" y="87"/>
                </a:cubicBezTo>
                <a:cubicBezTo>
                  <a:pt x="196" y="86"/>
                  <a:pt x="195" y="86"/>
                  <a:pt x="197" y="85"/>
                </a:cubicBezTo>
                <a:cubicBezTo>
                  <a:pt x="198" y="84"/>
                  <a:pt x="195" y="86"/>
                  <a:pt x="195" y="85"/>
                </a:cubicBezTo>
                <a:cubicBezTo>
                  <a:pt x="195" y="85"/>
                  <a:pt x="198" y="82"/>
                  <a:pt x="196" y="83"/>
                </a:cubicBezTo>
                <a:cubicBezTo>
                  <a:pt x="196" y="83"/>
                  <a:pt x="196" y="83"/>
                  <a:pt x="196" y="84"/>
                </a:cubicBezTo>
                <a:close/>
                <a:moveTo>
                  <a:pt x="187" y="104"/>
                </a:moveTo>
                <a:cubicBezTo>
                  <a:pt x="188" y="103"/>
                  <a:pt x="188" y="105"/>
                  <a:pt x="192" y="103"/>
                </a:cubicBezTo>
                <a:cubicBezTo>
                  <a:pt x="192" y="102"/>
                  <a:pt x="190" y="103"/>
                  <a:pt x="190" y="103"/>
                </a:cubicBezTo>
                <a:cubicBezTo>
                  <a:pt x="192" y="102"/>
                  <a:pt x="193" y="101"/>
                  <a:pt x="194" y="99"/>
                </a:cubicBezTo>
                <a:cubicBezTo>
                  <a:pt x="195" y="100"/>
                  <a:pt x="195" y="100"/>
                  <a:pt x="195" y="100"/>
                </a:cubicBezTo>
                <a:cubicBezTo>
                  <a:pt x="197" y="98"/>
                  <a:pt x="198" y="98"/>
                  <a:pt x="201" y="96"/>
                </a:cubicBezTo>
                <a:cubicBezTo>
                  <a:pt x="200" y="96"/>
                  <a:pt x="201" y="94"/>
                  <a:pt x="200" y="95"/>
                </a:cubicBezTo>
                <a:cubicBezTo>
                  <a:pt x="196" y="97"/>
                  <a:pt x="191" y="101"/>
                  <a:pt x="189" y="102"/>
                </a:cubicBezTo>
                <a:cubicBezTo>
                  <a:pt x="188" y="103"/>
                  <a:pt x="191" y="102"/>
                  <a:pt x="188" y="103"/>
                </a:cubicBezTo>
                <a:cubicBezTo>
                  <a:pt x="188" y="103"/>
                  <a:pt x="187" y="104"/>
                  <a:pt x="187" y="104"/>
                </a:cubicBezTo>
                <a:close/>
                <a:moveTo>
                  <a:pt x="198" y="107"/>
                </a:moveTo>
                <a:cubicBezTo>
                  <a:pt x="200" y="106"/>
                  <a:pt x="201" y="105"/>
                  <a:pt x="202" y="105"/>
                </a:cubicBezTo>
                <a:cubicBezTo>
                  <a:pt x="201" y="105"/>
                  <a:pt x="199" y="106"/>
                  <a:pt x="198" y="106"/>
                </a:cubicBezTo>
                <a:cubicBezTo>
                  <a:pt x="200" y="105"/>
                  <a:pt x="200" y="104"/>
                  <a:pt x="202" y="103"/>
                </a:cubicBezTo>
                <a:cubicBezTo>
                  <a:pt x="201" y="104"/>
                  <a:pt x="203" y="102"/>
                  <a:pt x="205" y="102"/>
                </a:cubicBezTo>
                <a:cubicBezTo>
                  <a:pt x="204" y="101"/>
                  <a:pt x="200" y="104"/>
                  <a:pt x="197" y="105"/>
                </a:cubicBezTo>
                <a:cubicBezTo>
                  <a:pt x="199" y="105"/>
                  <a:pt x="196" y="108"/>
                  <a:pt x="198" y="107"/>
                </a:cubicBezTo>
                <a:close/>
                <a:moveTo>
                  <a:pt x="186" y="99"/>
                </a:moveTo>
                <a:cubicBezTo>
                  <a:pt x="183" y="101"/>
                  <a:pt x="173" y="108"/>
                  <a:pt x="182" y="103"/>
                </a:cubicBezTo>
                <a:cubicBezTo>
                  <a:pt x="183" y="101"/>
                  <a:pt x="187" y="99"/>
                  <a:pt x="183" y="102"/>
                </a:cubicBezTo>
                <a:cubicBezTo>
                  <a:pt x="186" y="100"/>
                  <a:pt x="187" y="99"/>
                  <a:pt x="188" y="98"/>
                </a:cubicBezTo>
                <a:cubicBezTo>
                  <a:pt x="187" y="99"/>
                  <a:pt x="187" y="98"/>
                  <a:pt x="186" y="99"/>
                </a:cubicBezTo>
                <a:close/>
                <a:moveTo>
                  <a:pt x="169" y="89"/>
                </a:moveTo>
                <a:cubicBezTo>
                  <a:pt x="171" y="89"/>
                  <a:pt x="178" y="83"/>
                  <a:pt x="174" y="85"/>
                </a:cubicBezTo>
                <a:cubicBezTo>
                  <a:pt x="174" y="86"/>
                  <a:pt x="171" y="88"/>
                  <a:pt x="169" y="89"/>
                </a:cubicBezTo>
                <a:close/>
                <a:moveTo>
                  <a:pt x="182" y="123"/>
                </a:moveTo>
                <a:cubicBezTo>
                  <a:pt x="187" y="120"/>
                  <a:pt x="189" y="118"/>
                  <a:pt x="195" y="114"/>
                </a:cubicBezTo>
                <a:cubicBezTo>
                  <a:pt x="194" y="115"/>
                  <a:pt x="195" y="113"/>
                  <a:pt x="194" y="114"/>
                </a:cubicBezTo>
                <a:cubicBezTo>
                  <a:pt x="194" y="114"/>
                  <a:pt x="191" y="117"/>
                  <a:pt x="189" y="118"/>
                </a:cubicBezTo>
                <a:cubicBezTo>
                  <a:pt x="190" y="117"/>
                  <a:pt x="190" y="117"/>
                  <a:pt x="190" y="116"/>
                </a:cubicBezTo>
                <a:cubicBezTo>
                  <a:pt x="188" y="118"/>
                  <a:pt x="186" y="120"/>
                  <a:pt x="183" y="121"/>
                </a:cubicBezTo>
                <a:cubicBezTo>
                  <a:pt x="184" y="121"/>
                  <a:pt x="184" y="120"/>
                  <a:pt x="183" y="121"/>
                </a:cubicBezTo>
                <a:cubicBezTo>
                  <a:pt x="183" y="121"/>
                  <a:pt x="182" y="123"/>
                  <a:pt x="182" y="123"/>
                </a:cubicBezTo>
                <a:close/>
                <a:moveTo>
                  <a:pt x="178" y="110"/>
                </a:moveTo>
                <a:cubicBezTo>
                  <a:pt x="180" y="109"/>
                  <a:pt x="180" y="109"/>
                  <a:pt x="180" y="109"/>
                </a:cubicBezTo>
                <a:cubicBezTo>
                  <a:pt x="178" y="111"/>
                  <a:pt x="182" y="109"/>
                  <a:pt x="182" y="108"/>
                </a:cubicBezTo>
                <a:cubicBezTo>
                  <a:pt x="181" y="108"/>
                  <a:pt x="179" y="109"/>
                  <a:pt x="178" y="110"/>
                </a:cubicBezTo>
                <a:close/>
                <a:moveTo>
                  <a:pt x="178" y="117"/>
                </a:moveTo>
                <a:cubicBezTo>
                  <a:pt x="177" y="118"/>
                  <a:pt x="176" y="118"/>
                  <a:pt x="175" y="120"/>
                </a:cubicBezTo>
                <a:cubicBezTo>
                  <a:pt x="176" y="119"/>
                  <a:pt x="176" y="119"/>
                  <a:pt x="177" y="119"/>
                </a:cubicBezTo>
                <a:cubicBezTo>
                  <a:pt x="178" y="118"/>
                  <a:pt x="182" y="116"/>
                  <a:pt x="181" y="116"/>
                </a:cubicBezTo>
                <a:cubicBezTo>
                  <a:pt x="177" y="119"/>
                  <a:pt x="181" y="114"/>
                  <a:pt x="178" y="117"/>
                </a:cubicBezTo>
                <a:close/>
                <a:moveTo>
                  <a:pt x="164" y="122"/>
                </a:moveTo>
                <a:cubicBezTo>
                  <a:pt x="169" y="117"/>
                  <a:pt x="172" y="117"/>
                  <a:pt x="177" y="112"/>
                </a:cubicBezTo>
                <a:cubicBezTo>
                  <a:pt x="174" y="114"/>
                  <a:pt x="176" y="112"/>
                  <a:pt x="174" y="113"/>
                </a:cubicBezTo>
                <a:cubicBezTo>
                  <a:pt x="171" y="116"/>
                  <a:pt x="165" y="119"/>
                  <a:pt x="164" y="122"/>
                </a:cubicBezTo>
                <a:close/>
                <a:moveTo>
                  <a:pt x="159" y="111"/>
                </a:moveTo>
                <a:cubicBezTo>
                  <a:pt x="160" y="110"/>
                  <a:pt x="164" y="108"/>
                  <a:pt x="164" y="107"/>
                </a:cubicBezTo>
                <a:cubicBezTo>
                  <a:pt x="162" y="109"/>
                  <a:pt x="158" y="112"/>
                  <a:pt x="159" y="111"/>
                </a:cubicBezTo>
                <a:close/>
                <a:moveTo>
                  <a:pt x="170" y="123"/>
                </a:moveTo>
                <a:cubicBezTo>
                  <a:pt x="172" y="122"/>
                  <a:pt x="175" y="118"/>
                  <a:pt x="172" y="121"/>
                </a:cubicBezTo>
                <a:cubicBezTo>
                  <a:pt x="172" y="121"/>
                  <a:pt x="173" y="120"/>
                  <a:pt x="173" y="121"/>
                </a:cubicBezTo>
                <a:cubicBezTo>
                  <a:pt x="172" y="121"/>
                  <a:pt x="168" y="124"/>
                  <a:pt x="170" y="123"/>
                </a:cubicBezTo>
                <a:close/>
                <a:moveTo>
                  <a:pt x="125" y="113"/>
                </a:moveTo>
                <a:cubicBezTo>
                  <a:pt x="123" y="114"/>
                  <a:pt x="123" y="114"/>
                  <a:pt x="123" y="114"/>
                </a:cubicBezTo>
                <a:cubicBezTo>
                  <a:pt x="123" y="115"/>
                  <a:pt x="122" y="116"/>
                  <a:pt x="123" y="115"/>
                </a:cubicBezTo>
                <a:cubicBezTo>
                  <a:pt x="125" y="114"/>
                  <a:pt x="125" y="114"/>
                  <a:pt x="125" y="113"/>
                </a:cubicBezTo>
                <a:cubicBezTo>
                  <a:pt x="125" y="113"/>
                  <a:pt x="126" y="113"/>
                  <a:pt x="126" y="112"/>
                </a:cubicBezTo>
                <a:cubicBezTo>
                  <a:pt x="125" y="113"/>
                  <a:pt x="125" y="113"/>
                  <a:pt x="125" y="113"/>
                </a:cubicBezTo>
                <a:close/>
                <a:moveTo>
                  <a:pt x="107" y="138"/>
                </a:moveTo>
                <a:cubicBezTo>
                  <a:pt x="106" y="138"/>
                  <a:pt x="106" y="138"/>
                  <a:pt x="105" y="139"/>
                </a:cubicBezTo>
                <a:cubicBezTo>
                  <a:pt x="105" y="138"/>
                  <a:pt x="107" y="136"/>
                  <a:pt x="107" y="136"/>
                </a:cubicBezTo>
                <a:cubicBezTo>
                  <a:pt x="105" y="138"/>
                  <a:pt x="104" y="139"/>
                  <a:pt x="102" y="141"/>
                </a:cubicBezTo>
                <a:cubicBezTo>
                  <a:pt x="104" y="141"/>
                  <a:pt x="106" y="140"/>
                  <a:pt x="108" y="139"/>
                </a:cubicBezTo>
                <a:cubicBezTo>
                  <a:pt x="104" y="141"/>
                  <a:pt x="110" y="134"/>
                  <a:pt x="107" y="137"/>
                </a:cubicBezTo>
                <a:cubicBezTo>
                  <a:pt x="107" y="137"/>
                  <a:pt x="107" y="137"/>
                  <a:pt x="107" y="138"/>
                </a:cubicBezTo>
                <a:close/>
                <a:moveTo>
                  <a:pt x="128" y="160"/>
                </a:moveTo>
                <a:cubicBezTo>
                  <a:pt x="127" y="161"/>
                  <a:pt x="126" y="161"/>
                  <a:pt x="126" y="161"/>
                </a:cubicBezTo>
                <a:cubicBezTo>
                  <a:pt x="125" y="163"/>
                  <a:pt x="128" y="160"/>
                  <a:pt x="128" y="162"/>
                </a:cubicBezTo>
                <a:cubicBezTo>
                  <a:pt x="127" y="163"/>
                  <a:pt x="126" y="164"/>
                  <a:pt x="125" y="164"/>
                </a:cubicBezTo>
                <a:cubicBezTo>
                  <a:pt x="125" y="165"/>
                  <a:pt x="128" y="162"/>
                  <a:pt x="129" y="162"/>
                </a:cubicBezTo>
                <a:cubicBezTo>
                  <a:pt x="128" y="162"/>
                  <a:pt x="127" y="163"/>
                  <a:pt x="127" y="163"/>
                </a:cubicBezTo>
                <a:cubicBezTo>
                  <a:pt x="131" y="161"/>
                  <a:pt x="128" y="162"/>
                  <a:pt x="131" y="159"/>
                </a:cubicBezTo>
                <a:cubicBezTo>
                  <a:pt x="130" y="159"/>
                  <a:pt x="127" y="162"/>
                  <a:pt x="128" y="160"/>
                </a:cubicBezTo>
                <a:close/>
                <a:moveTo>
                  <a:pt x="95" y="148"/>
                </a:moveTo>
                <a:cubicBezTo>
                  <a:pt x="95" y="148"/>
                  <a:pt x="96" y="148"/>
                  <a:pt x="96" y="148"/>
                </a:cubicBezTo>
                <a:cubicBezTo>
                  <a:pt x="94" y="149"/>
                  <a:pt x="94" y="150"/>
                  <a:pt x="94" y="150"/>
                </a:cubicBezTo>
                <a:cubicBezTo>
                  <a:pt x="98" y="147"/>
                  <a:pt x="99" y="145"/>
                  <a:pt x="101" y="143"/>
                </a:cubicBezTo>
                <a:cubicBezTo>
                  <a:pt x="102" y="143"/>
                  <a:pt x="102" y="142"/>
                  <a:pt x="102" y="141"/>
                </a:cubicBezTo>
                <a:cubicBezTo>
                  <a:pt x="100" y="143"/>
                  <a:pt x="97" y="147"/>
                  <a:pt x="95" y="148"/>
                </a:cubicBezTo>
                <a:close/>
                <a:moveTo>
                  <a:pt x="110" y="169"/>
                </a:moveTo>
                <a:cubicBezTo>
                  <a:pt x="110" y="169"/>
                  <a:pt x="111" y="169"/>
                  <a:pt x="111" y="169"/>
                </a:cubicBezTo>
                <a:cubicBezTo>
                  <a:pt x="110" y="170"/>
                  <a:pt x="109" y="171"/>
                  <a:pt x="109" y="171"/>
                </a:cubicBezTo>
                <a:cubicBezTo>
                  <a:pt x="112" y="168"/>
                  <a:pt x="113" y="166"/>
                  <a:pt x="114" y="165"/>
                </a:cubicBezTo>
                <a:cubicBezTo>
                  <a:pt x="114" y="165"/>
                  <a:pt x="114" y="165"/>
                  <a:pt x="114" y="165"/>
                </a:cubicBezTo>
                <a:cubicBezTo>
                  <a:pt x="112" y="167"/>
                  <a:pt x="111" y="169"/>
                  <a:pt x="110" y="169"/>
                </a:cubicBezTo>
                <a:close/>
                <a:moveTo>
                  <a:pt x="91" y="154"/>
                </a:moveTo>
                <a:cubicBezTo>
                  <a:pt x="92" y="155"/>
                  <a:pt x="92" y="155"/>
                  <a:pt x="92" y="155"/>
                </a:cubicBezTo>
                <a:cubicBezTo>
                  <a:pt x="94" y="153"/>
                  <a:pt x="93" y="153"/>
                  <a:pt x="94" y="152"/>
                </a:cubicBezTo>
                <a:cubicBezTo>
                  <a:pt x="94" y="152"/>
                  <a:pt x="94" y="152"/>
                  <a:pt x="95" y="152"/>
                </a:cubicBezTo>
                <a:cubicBezTo>
                  <a:pt x="95" y="152"/>
                  <a:pt x="95" y="151"/>
                  <a:pt x="95" y="151"/>
                </a:cubicBezTo>
                <a:cubicBezTo>
                  <a:pt x="94" y="151"/>
                  <a:pt x="94" y="151"/>
                  <a:pt x="94" y="152"/>
                </a:cubicBezTo>
                <a:cubicBezTo>
                  <a:pt x="93" y="153"/>
                  <a:pt x="93" y="153"/>
                  <a:pt x="91" y="154"/>
                </a:cubicBezTo>
                <a:close/>
                <a:moveTo>
                  <a:pt x="92" y="162"/>
                </a:moveTo>
                <a:cubicBezTo>
                  <a:pt x="94" y="162"/>
                  <a:pt x="97" y="157"/>
                  <a:pt x="99" y="155"/>
                </a:cubicBezTo>
                <a:cubicBezTo>
                  <a:pt x="96" y="158"/>
                  <a:pt x="95" y="159"/>
                  <a:pt x="92" y="162"/>
                </a:cubicBezTo>
                <a:close/>
                <a:moveTo>
                  <a:pt x="88" y="161"/>
                </a:moveTo>
                <a:cubicBezTo>
                  <a:pt x="87" y="161"/>
                  <a:pt x="87" y="161"/>
                  <a:pt x="87" y="161"/>
                </a:cubicBezTo>
                <a:cubicBezTo>
                  <a:pt x="87" y="161"/>
                  <a:pt x="87" y="161"/>
                  <a:pt x="87" y="161"/>
                </a:cubicBezTo>
                <a:cubicBezTo>
                  <a:pt x="87" y="162"/>
                  <a:pt x="87" y="162"/>
                  <a:pt x="87" y="162"/>
                </a:cubicBezTo>
                <a:cubicBezTo>
                  <a:pt x="87" y="162"/>
                  <a:pt x="87" y="162"/>
                  <a:pt x="87" y="162"/>
                </a:cubicBezTo>
                <a:cubicBezTo>
                  <a:pt x="87" y="162"/>
                  <a:pt x="87" y="163"/>
                  <a:pt x="87" y="163"/>
                </a:cubicBezTo>
                <a:cubicBezTo>
                  <a:pt x="87" y="163"/>
                  <a:pt x="87" y="162"/>
                  <a:pt x="87" y="162"/>
                </a:cubicBezTo>
                <a:cubicBezTo>
                  <a:pt x="87" y="162"/>
                  <a:pt x="87" y="162"/>
                  <a:pt x="88" y="161"/>
                </a:cubicBezTo>
                <a:cubicBezTo>
                  <a:pt x="89" y="160"/>
                  <a:pt x="89" y="160"/>
                  <a:pt x="89" y="160"/>
                </a:cubicBezTo>
                <a:cubicBezTo>
                  <a:pt x="88" y="162"/>
                  <a:pt x="90" y="159"/>
                  <a:pt x="91" y="158"/>
                </a:cubicBezTo>
                <a:cubicBezTo>
                  <a:pt x="91" y="157"/>
                  <a:pt x="93" y="157"/>
                  <a:pt x="94" y="156"/>
                </a:cubicBezTo>
                <a:cubicBezTo>
                  <a:pt x="92" y="156"/>
                  <a:pt x="90" y="158"/>
                  <a:pt x="88" y="161"/>
                </a:cubicBezTo>
                <a:close/>
                <a:moveTo>
                  <a:pt x="106" y="176"/>
                </a:moveTo>
                <a:cubicBezTo>
                  <a:pt x="106" y="177"/>
                  <a:pt x="105" y="177"/>
                  <a:pt x="105" y="178"/>
                </a:cubicBezTo>
                <a:cubicBezTo>
                  <a:pt x="104" y="178"/>
                  <a:pt x="104" y="178"/>
                  <a:pt x="104" y="178"/>
                </a:cubicBezTo>
                <a:cubicBezTo>
                  <a:pt x="104" y="179"/>
                  <a:pt x="103" y="179"/>
                  <a:pt x="103" y="180"/>
                </a:cubicBezTo>
                <a:cubicBezTo>
                  <a:pt x="104" y="179"/>
                  <a:pt x="104" y="180"/>
                  <a:pt x="104" y="179"/>
                </a:cubicBezTo>
                <a:cubicBezTo>
                  <a:pt x="105" y="179"/>
                  <a:pt x="105" y="180"/>
                  <a:pt x="106" y="179"/>
                </a:cubicBezTo>
                <a:cubicBezTo>
                  <a:pt x="105" y="179"/>
                  <a:pt x="105" y="179"/>
                  <a:pt x="105" y="179"/>
                </a:cubicBezTo>
                <a:cubicBezTo>
                  <a:pt x="105" y="178"/>
                  <a:pt x="105" y="179"/>
                  <a:pt x="106" y="178"/>
                </a:cubicBezTo>
                <a:cubicBezTo>
                  <a:pt x="105" y="179"/>
                  <a:pt x="108" y="175"/>
                  <a:pt x="108" y="175"/>
                </a:cubicBezTo>
                <a:cubicBezTo>
                  <a:pt x="108" y="175"/>
                  <a:pt x="108" y="175"/>
                  <a:pt x="109" y="175"/>
                </a:cubicBezTo>
                <a:cubicBezTo>
                  <a:pt x="108" y="175"/>
                  <a:pt x="107" y="175"/>
                  <a:pt x="106" y="176"/>
                </a:cubicBezTo>
                <a:close/>
                <a:moveTo>
                  <a:pt x="109" y="180"/>
                </a:moveTo>
                <a:cubicBezTo>
                  <a:pt x="108" y="180"/>
                  <a:pt x="108" y="180"/>
                  <a:pt x="108" y="180"/>
                </a:cubicBezTo>
                <a:cubicBezTo>
                  <a:pt x="108" y="181"/>
                  <a:pt x="108" y="181"/>
                  <a:pt x="108" y="181"/>
                </a:cubicBezTo>
                <a:cubicBezTo>
                  <a:pt x="107" y="181"/>
                  <a:pt x="107" y="181"/>
                  <a:pt x="107" y="181"/>
                </a:cubicBezTo>
                <a:cubicBezTo>
                  <a:pt x="107" y="181"/>
                  <a:pt x="107" y="181"/>
                  <a:pt x="107" y="181"/>
                </a:cubicBezTo>
                <a:cubicBezTo>
                  <a:pt x="106" y="182"/>
                  <a:pt x="106" y="183"/>
                  <a:pt x="105" y="184"/>
                </a:cubicBezTo>
                <a:cubicBezTo>
                  <a:pt x="106" y="184"/>
                  <a:pt x="107" y="183"/>
                  <a:pt x="107" y="182"/>
                </a:cubicBezTo>
                <a:cubicBezTo>
                  <a:pt x="108" y="182"/>
                  <a:pt x="108" y="182"/>
                  <a:pt x="108" y="182"/>
                </a:cubicBezTo>
                <a:cubicBezTo>
                  <a:pt x="108" y="182"/>
                  <a:pt x="108" y="182"/>
                  <a:pt x="110" y="180"/>
                </a:cubicBezTo>
                <a:cubicBezTo>
                  <a:pt x="110" y="180"/>
                  <a:pt x="109" y="180"/>
                  <a:pt x="109" y="180"/>
                </a:cubicBezTo>
                <a:close/>
                <a:moveTo>
                  <a:pt x="88" y="171"/>
                </a:moveTo>
                <a:cubicBezTo>
                  <a:pt x="89" y="170"/>
                  <a:pt x="88" y="170"/>
                  <a:pt x="88" y="170"/>
                </a:cubicBezTo>
                <a:cubicBezTo>
                  <a:pt x="89" y="171"/>
                  <a:pt x="90" y="169"/>
                  <a:pt x="90" y="169"/>
                </a:cubicBezTo>
                <a:cubicBezTo>
                  <a:pt x="90" y="169"/>
                  <a:pt x="90" y="168"/>
                  <a:pt x="89" y="169"/>
                </a:cubicBezTo>
                <a:cubicBezTo>
                  <a:pt x="89" y="169"/>
                  <a:pt x="88" y="170"/>
                  <a:pt x="88" y="171"/>
                </a:cubicBezTo>
                <a:close/>
                <a:moveTo>
                  <a:pt x="98" y="180"/>
                </a:moveTo>
                <a:cubicBezTo>
                  <a:pt x="99" y="179"/>
                  <a:pt x="99" y="180"/>
                  <a:pt x="100" y="180"/>
                </a:cubicBezTo>
                <a:cubicBezTo>
                  <a:pt x="99" y="179"/>
                  <a:pt x="98" y="179"/>
                  <a:pt x="98" y="180"/>
                </a:cubicBezTo>
                <a:close/>
                <a:moveTo>
                  <a:pt x="102" y="183"/>
                </a:moveTo>
                <a:cubicBezTo>
                  <a:pt x="102" y="182"/>
                  <a:pt x="101" y="182"/>
                  <a:pt x="102" y="182"/>
                </a:cubicBezTo>
                <a:cubicBezTo>
                  <a:pt x="102" y="182"/>
                  <a:pt x="102" y="183"/>
                  <a:pt x="102" y="182"/>
                </a:cubicBezTo>
                <a:cubicBezTo>
                  <a:pt x="102" y="182"/>
                  <a:pt x="101" y="182"/>
                  <a:pt x="101" y="182"/>
                </a:cubicBezTo>
                <a:cubicBezTo>
                  <a:pt x="102" y="182"/>
                  <a:pt x="101" y="183"/>
                  <a:pt x="102" y="183"/>
                </a:cubicBezTo>
                <a:close/>
                <a:moveTo>
                  <a:pt x="102" y="191"/>
                </a:moveTo>
                <a:cubicBezTo>
                  <a:pt x="102" y="191"/>
                  <a:pt x="104" y="189"/>
                  <a:pt x="104" y="188"/>
                </a:cubicBezTo>
                <a:cubicBezTo>
                  <a:pt x="103" y="187"/>
                  <a:pt x="103" y="186"/>
                  <a:pt x="102" y="187"/>
                </a:cubicBezTo>
                <a:cubicBezTo>
                  <a:pt x="104" y="188"/>
                  <a:pt x="101" y="190"/>
                  <a:pt x="102" y="191"/>
                </a:cubicBezTo>
                <a:close/>
                <a:moveTo>
                  <a:pt x="100" y="187"/>
                </a:moveTo>
                <a:cubicBezTo>
                  <a:pt x="100" y="187"/>
                  <a:pt x="99" y="187"/>
                  <a:pt x="100" y="187"/>
                </a:cubicBezTo>
                <a:cubicBezTo>
                  <a:pt x="100" y="187"/>
                  <a:pt x="101" y="187"/>
                  <a:pt x="101" y="187"/>
                </a:cubicBezTo>
                <a:cubicBezTo>
                  <a:pt x="100" y="187"/>
                  <a:pt x="100" y="187"/>
                  <a:pt x="100" y="187"/>
                </a:cubicBezTo>
                <a:close/>
                <a:moveTo>
                  <a:pt x="99" y="192"/>
                </a:moveTo>
                <a:cubicBezTo>
                  <a:pt x="97" y="193"/>
                  <a:pt x="94" y="197"/>
                  <a:pt x="94" y="198"/>
                </a:cubicBezTo>
                <a:cubicBezTo>
                  <a:pt x="95" y="197"/>
                  <a:pt x="96" y="196"/>
                  <a:pt x="97" y="194"/>
                </a:cubicBezTo>
                <a:cubicBezTo>
                  <a:pt x="97" y="195"/>
                  <a:pt x="97" y="195"/>
                  <a:pt x="97" y="194"/>
                </a:cubicBezTo>
                <a:cubicBezTo>
                  <a:pt x="98" y="192"/>
                  <a:pt x="101" y="192"/>
                  <a:pt x="102" y="189"/>
                </a:cubicBezTo>
                <a:cubicBezTo>
                  <a:pt x="101" y="189"/>
                  <a:pt x="101" y="190"/>
                  <a:pt x="101" y="190"/>
                </a:cubicBezTo>
                <a:cubicBezTo>
                  <a:pt x="100" y="189"/>
                  <a:pt x="102" y="189"/>
                  <a:pt x="102" y="188"/>
                </a:cubicBezTo>
                <a:cubicBezTo>
                  <a:pt x="100" y="189"/>
                  <a:pt x="100" y="191"/>
                  <a:pt x="98" y="191"/>
                </a:cubicBezTo>
                <a:cubicBezTo>
                  <a:pt x="99" y="191"/>
                  <a:pt x="99" y="192"/>
                  <a:pt x="99" y="192"/>
                </a:cubicBezTo>
                <a:close/>
                <a:moveTo>
                  <a:pt x="95" y="191"/>
                </a:moveTo>
                <a:cubicBezTo>
                  <a:pt x="96" y="191"/>
                  <a:pt x="95" y="192"/>
                  <a:pt x="96" y="192"/>
                </a:cubicBezTo>
                <a:cubicBezTo>
                  <a:pt x="96" y="191"/>
                  <a:pt x="98" y="191"/>
                  <a:pt x="97" y="190"/>
                </a:cubicBezTo>
                <a:cubicBezTo>
                  <a:pt x="98" y="190"/>
                  <a:pt x="98" y="189"/>
                  <a:pt x="98" y="189"/>
                </a:cubicBezTo>
                <a:cubicBezTo>
                  <a:pt x="98" y="189"/>
                  <a:pt x="97" y="189"/>
                  <a:pt x="98" y="189"/>
                </a:cubicBezTo>
                <a:cubicBezTo>
                  <a:pt x="98" y="189"/>
                  <a:pt x="99" y="189"/>
                  <a:pt x="100" y="188"/>
                </a:cubicBezTo>
                <a:cubicBezTo>
                  <a:pt x="99" y="187"/>
                  <a:pt x="99" y="187"/>
                  <a:pt x="99" y="187"/>
                </a:cubicBezTo>
                <a:cubicBezTo>
                  <a:pt x="98" y="187"/>
                  <a:pt x="99" y="188"/>
                  <a:pt x="98" y="188"/>
                </a:cubicBezTo>
                <a:cubicBezTo>
                  <a:pt x="98" y="187"/>
                  <a:pt x="96" y="189"/>
                  <a:pt x="97" y="190"/>
                </a:cubicBezTo>
                <a:cubicBezTo>
                  <a:pt x="96" y="190"/>
                  <a:pt x="96" y="190"/>
                  <a:pt x="96" y="190"/>
                </a:cubicBezTo>
                <a:cubicBezTo>
                  <a:pt x="96" y="190"/>
                  <a:pt x="97" y="190"/>
                  <a:pt x="96" y="191"/>
                </a:cubicBezTo>
                <a:cubicBezTo>
                  <a:pt x="96" y="190"/>
                  <a:pt x="96" y="190"/>
                  <a:pt x="96" y="190"/>
                </a:cubicBezTo>
                <a:cubicBezTo>
                  <a:pt x="96" y="191"/>
                  <a:pt x="96" y="191"/>
                  <a:pt x="95" y="191"/>
                </a:cubicBezTo>
                <a:close/>
                <a:moveTo>
                  <a:pt x="85" y="191"/>
                </a:moveTo>
                <a:cubicBezTo>
                  <a:pt x="85" y="194"/>
                  <a:pt x="82" y="195"/>
                  <a:pt x="81" y="197"/>
                </a:cubicBezTo>
                <a:cubicBezTo>
                  <a:pt x="82" y="198"/>
                  <a:pt x="82" y="197"/>
                  <a:pt x="82" y="197"/>
                </a:cubicBezTo>
                <a:cubicBezTo>
                  <a:pt x="84" y="195"/>
                  <a:pt x="85" y="193"/>
                  <a:pt x="87" y="192"/>
                </a:cubicBezTo>
                <a:cubicBezTo>
                  <a:pt x="87" y="192"/>
                  <a:pt x="87" y="193"/>
                  <a:pt x="88" y="193"/>
                </a:cubicBezTo>
                <a:cubicBezTo>
                  <a:pt x="88" y="193"/>
                  <a:pt x="89" y="191"/>
                  <a:pt x="90" y="191"/>
                </a:cubicBezTo>
                <a:cubicBezTo>
                  <a:pt x="89" y="190"/>
                  <a:pt x="89" y="190"/>
                  <a:pt x="89" y="190"/>
                </a:cubicBezTo>
                <a:cubicBezTo>
                  <a:pt x="89" y="191"/>
                  <a:pt x="88" y="193"/>
                  <a:pt x="87" y="192"/>
                </a:cubicBezTo>
                <a:cubicBezTo>
                  <a:pt x="87" y="191"/>
                  <a:pt x="88" y="190"/>
                  <a:pt x="89" y="189"/>
                </a:cubicBezTo>
                <a:cubicBezTo>
                  <a:pt x="88" y="189"/>
                  <a:pt x="88" y="188"/>
                  <a:pt x="87" y="189"/>
                </a:cubicBezTo>
                <a:cubicBezTo>
                  <a:pt x="88" y="189"/>
                  <a:pt x="87" y="190"/>
                  <a:pt x="88" y="190"/>
                </a:cubicBezTo>
                <a:cubicBezTo>
                  <a:pt x="87" y="190"/>
                  <a:pt x="88" y="190"/>
                  <a:pt x="87" y="190"/>
                </a:cubicBezTo>
                <a:cubicBezTo>
                  <a:pt x="86" y="190"/>
                  <a:pt x="86" y="192"/>
                  <a:pt x="85" y="191"/>
                </a:cubicBezTo>
                <a:cubicBezTo>
                  <a:pt x="86" y="191"/>
                  <a:pt x="86" y="191"/>
                  <a:pt x="86" y="191"/>
                </a:cubicBezTo>
                <a:cubicBezTo>
                  <a:pt x="85" y="191"/>
                  <a:pt x="86" y="191"/>
                  <a:pt x="85" y="191"/>
                </a:cubicBezTo>
                <a:close/>
                <a:moveTo>
                  <a:pt x="94" y="201"/>
                </a:moveTo>
                <a:cubicBezTo>
                  <a:pt x="95" y="200"/>
                  <a:pt x="94" y="199"/>
                  <a:pt x="95" y="200"/>
                </a:cubicBezTo>
                <a:cubicBezTo>
                  <a:pt x="95" y="199"/>
                  <a:pt x="95" y="199"/>
                  <a:pt x="96" y="199"/>
                </a:cubicBezTo>
                <a:cubicBezTo>
                  <a:pt x="94" y="198"/>
                  <a:pt x="94" y="200"/>
                  <a:pt x="94" y="201"/>
                </a:cubicBezTo>
                <a:close/>
                <a:moveTo>
                  <a:pt x="93" y="198"/>
                </a:moveTo>
                <a:cubicBezTo>
                  <a:pt x="93" y="199"/>
                  <a:pt x="93" y="199"/>
                  <a:pt x="92" y="199"/>
                </a:cubicBezTo>
                <a:cubicBezTo>
                  <a:pt x="93" y="200"/>
                  <a:pt x="91" y="200"/>
                  <a:pt x="92" y="200"/>
                </a:cubicBezTo>
                <a:cubicBezTo>
                  <a:pt x="92" y="199"/>
                  <a:pt x="94" y="199"/>
                  <a:pt x="93" y="198"/>
                </a:cubicBezTo>
                <a:close/>
                <a:moveTo>
                  <a:pt x="91" y="201"/>
                </a:moveTo>
                <a:cubicBezTo>
                  <a:pt x="91" y="202"/>
                  <a:pt x="91" y="201"/>
                  <a:pt x="90" y="201"/>
                </a:cubicBezTo>
                <a:cubicBezTo>
                  <a:pt x="90" y="202"/>
                  <a:pt x="91" y="202"/>
                  <a:pt x="91" y="202"/>
                </a:cubicBezTo>
                <a:cubicBezTo>
                  <a:pt x="91" y="202"/>
                  <a:pt x="91" y="202"/>
                  <a:pt x="91" y="203"/>
                </a:cubicBezTo>
                <a:cubicBezTo>
                  <a:pt x="91" y="202"/>
                  <a:pt x="92" y="202"/>
                  <a:pt x="91" y="202"/>
                </a:cubicBezTo>
                <a:cubicBezTo>
                  <a:pt x="92" y="201"/>
                  <a:pt x="92" y="202"/>
                  <a:pt x="92" y="201"/>
                </a:cubicBezTo>
                <a:cubicBezTo>
                  <a:pt x="92" y="201"/>
                  <a:pt x="92" y="201"/>
                  <a:pt x="92" y="201"/>
                </a:cubicBezTo>
                <a:cubicBezTo>
                  <a:pt x="92" y="200"/>
                  <a:pt x="92" y="201"/>
                  <a:pt x="93" y="201"/>
                </a:cubicBezTo>
                <a:cubicBezTo>
                  <a:pt x="93" y="200"/>
                  <a:pt x="93" y="200"/>
                  <a:pt x="93" y="200"/>
                </a:cubicBezTo>
                <a:cubicBezTo>
                  <a:pt x="92" y="199"/>
                  <a:pt x="92" y="201"/>
                  <a:pt x="91" y="201"/>
                </a:cubicBezTo>
                <a:close/>
                <a:moveTo>
                  <a:pt x="87" y="202"/>
                </a:moveTo>
                <a:cubicBezTo>
                  <a:pt x="87" y="203"/>
                  <a:pt x="86" y="204"/>
                  <a:pt x="86" y="205"/>
                </a:cubicBezTo>
                <a:cubicBezTo>
                  <a:pt x="88" y="203"/>
                  <a:pt x="89" y="204"/>
                  <a:pt x="90" y="205"/>
                </a:cubicBezTo>
                <a:cubicBezTo>
                  <a:pt x="89" y="204"/>
                  <a:pt x="90" y="204"/>
                  <a:pt x="90" y="204"/>
                </a:cubicBezTo>
                <a:cubicBezTo>
                  <a:pt x="90" y="204"/>
                  <a:pt x="89" y="204"/>
                  <a:pt x="89" y="203"/>
                </a:cubicBezTo>
                <a:cubicBezTo>
                  <a:pt x="89" y="204"/>
                  <a:pt x="89" y="203"/>
                  <a:pt x="88" y="203"/>
                </a:cubicBezTo>
                <a:cubicBezTo>
                  <a:pt x="88" y="203"/>
                  <a:pt x="88" y="203"/>
                  <a:pt x="88" y="203"/>
                </a:cubicBezTo>
                <a:cubicBezTo>
                  <a:pt x="88" y="203"/>
                  <a:pt x="88" y="203"/>
                  <a:pt x="88" y="203"/>
                </a:cubicBezTo>
                <a:cubicBezTo>
                  <a:pt x="88" y="203"/>
                  <a:pt x="88" y="202"/>
                  <a:pt x="89" y="202"/>
                </a:cubicBezTo>
                <a:cubicBezTo>
                  <a:pt x="87" y="202"/>
                  <a:pt x="88" y="201"/>
                  <a:pt x="87" y="202"/>
                </a:cubicBezTo>
                <a:close/>
                <a:moveTo>
                  <a:pt x="64" y="186"/>
                </a:moveTo>
                <a:cubicBezTo>
                  <a:pt x="65" y="186"/>
                  <a:pt x="65" y="186"/>
                  <a:pt x="65" y="186"/>
                </a:cubicBezTo>
                <a:cubicBezTo>
                  <a:pt x="65" y="186"/>
                  <a:pt x="65" y="186"/>
                  <a:pt x="65" y="186"/>
                </a:cubicBezTo>
                <a:cubicBezTo>
                  <a:pt x="65" y="186"/>
                  <a:pt x="65" y="186"/>
                  <a:pt x="65" y="186"/>
                </a:cubicBezTo>
                <a:cubicBezTo>
                  <a:pt x="65" y="186"/>
                  <a:pt x="65" y="186"/>
                  <a:pt x="65" y="186"/>
                </a:cubicBezTo>
                <a:cubicBezTo>
                  <a:pt x="65" y="186"/>
                  <a:pt x="64" y="186"/>
                  <a:pt x="64" y="186"/>
                </a:cubicBezTo>
                <a:close/>
                <a:moveTo>
                  <a:pt x="86" y="208"/>
                </a:moveTo>
                <a:cubicBezTo>
                  <a:pt x="86" y="208"/>
                  <a:pt x="86" y="207"/>
                  <a:pt x="86" y="207"/>
                </a:cubicBezTo>
                <a:cubicBezTo>
                  <a:pt x="85" y="207"/>
                  <a:pt x="87" y="207"/>
                  <a:pt x="87" y="206"/>
                </a:cubicBezTo>
                <a:cubicBezTo>
                  <a:pt x="86" y="206"/>
                  <a:pt x="85" y="208"/>
                  <a:pt x="86" y="208"/>
                </a:cubicBezTo>
                <a:close/>
                <a:moveTo>
                  <a:pt x="84" y="206"/>
                </a:moveTo>
                <a:cubicBezTo>
                  <a:pt x="84" y="206"/>
                  <a:pt x="84" y="207"/>
                  <a:pt x="85" y="206"/>
                </a:cubicBezTo>
                <a:cubicBezTo>
                  <a:pt x="84" y="206"/>
                  <a:pt x="84" y="205"/>
                  <a:pt x="84" y="206"/>
                </a:cubicBezTo>
                <a:cubicBezTo>
                  <a:pt x="84" y="206"/>
                  <a:pt x="83" y="205"/>
                  <a:pt x="84" y="206"/>
                </a:cubicBezTo>
                <a:close/>
                <a:moveTo>
                  <a:pt x="79" y="215"/>
                </a:moveTo>
                <a:cubicBezTo>
                  <a:pt x="79" y="215"/>
                  <a:pt x="79" y="215"/>
                  <a:pt x="80" y="215"/>
                </a:cubicBezTo>
                <a:cubicBezTo>
                  <a:pt x="80" y="214"/>
                  <a:pt x="82" y="213"/>
                  <a:pt x="81" y="212"/>
                </a:cubicBezTo>
                <a:cubicBezTo>
                  <a:pt x="81" y="212"/>
                  <a:pt x="81" y="212"/>
                  <a:pt x="81" y="212"/>
                </a:cubicBezTo>
                <a:cubicBezTo>
                  <a:pt x="81" y="212"/>
                  <a:pt x="80" y="212"/>
                  <a:pt x="80" y="212"/>
                </a:cubicBezTo>
                <a:cubicBezTo>
                  <a:pt x="81" y="212"/>
                  <a:pt x="81" y="212"/>
                  <a:pt x="81" y="213"/>
                </a:cubicBezTo>
                <a:cubicBezTo>
                  <a:pt x="80" y="212"/>
                  <a:pt x="80" y="213"/>
                  <a:pt x="80" y="212"/>
                </a:cubicBezTo>
                <a:cubicBezTo>
                  <a:pt x="79" y="212"/>
                  <a:pt x="79" y="212"/>
                  <a:pt x="79" y="213"/>
                </a:cubicBezTo>
                <a:cubicBezTo>
                  <a:pt x="79" y="214"/>
                  <a:pt x="77" y="216"/>
                  <a:pt x="76" y="217"/>
                </a:cubicBezTo>
                <a:cubicBezTo>
                  <a:pt x="77" y="217"/>
                  <a:pt x="77" y="216"/>
                  <a:pt x="77" y="217"/>
                </a:cubicBezTo>
                <a:cubicBezTo>
                  <a:pt x="77" y="217"/>
                  <a:pt x="77" y="217"/>
                  <a:pt x="77" y="217"/>
                </a:cubicBezTo>
                <a:cubicBezTo>
                  <a:pt x="77" y="217"/>
                  <a:pt x="78" y="216"/>
                  <a:pt x="79" y="216"/>
                </a:cubicBezTo>
                <a:cubicBezTo>
                  <a:pt x="78" y="216"/>
                  <a:pt x="78" y="215"/>
                  <a:pt x="78" y="215"/>
                </a:cubicBezTo>
                <a:cubicBezTo>
                  <a:pt x="79" y="215"/>
                  <a:pt x="78" y="215"/>
                  <a:pt x="79" y="215"/>
                </a:cubicBezTo>
                <a:cubicBezTo>
                  <a:pt x="79" y="215"/>
                  <a:pt x="79" y="215"/>
                  <a:pt x="79" y="215"/>
                </a:cubicBezTo>
                <a:close/>
                <a:moveTo>
                  <a:pt x="74" y="207"/>
                </a:moveTo>
                <a:cubicBezTo>
                  <a:pt x="73" y="207"/>
                  <a:pt x="73" y="208"/>
                  <a:pt x="72" y="207"/>
                </a:cubicBezTo>
                <a:cubicBezTo>
                  <a:pt x="71" y="209"/>
                  <a:pt x="70" y="210"/>
                  <a:pt x="69" y="210"/>
                </a:cubicBezTo>
                <a:cubicBezTo>
                  <a:pt x="68" y="211"/>
                  <a:pt x="69" y="210"/>
                  <a:pt x="69" y="211"/>
                </a:cubicBezTo>
                <a:cubicBezTo>
                  <a:pt x="68" y="211"/>
                  <a:pt x="69" y="212"/>
                  <a:pt x="68" y="212"/>
                </a:cubicBezTo>
                <a:cubicBezTo>
                  <a:pt x="69" y="212"/>
                  <a:pt x="69" y="211"/>
                  <a:pt x="68" y="211"/>
                </a:cubicBezTo>
                <a:cubicBezTo>
                  <a:pt x="68" y="212"/>
                  <a:pt x="67" y="212"/>
                  <a:pt x="68" y="213"/>
                </a:cubicBezTo>
                <a:cubicBezTo>
                  <a:pt x="68" y="213"/>
                  <a:pt x="68" y="213"/>
                  <a:pt x="68" y="213"/>
                </a:cubicBezTo>
                <a:cubicBezTo>
                  <a:pt x="69" y="212"/>
                  <a:pt x="69" y="213"/>
                  <a:pt x="69" y="214"/>
                </a:cubicBezTo>
                <a:cubicBezTo>
                  <a:pt x="70" y="213"/>
                  <a:pt x="70" y="211"/>
                  <a:pt x="71" y="211"/>
                </a:cubicBezTo>
                <a:cubicBezTo>
                  <a:pt x="70" y="211"/>
                  <a:pt x="70" y="212"/>
                  <a:pt x="70" y="212"/>
                </a:cubicBezTo>
                <a:cubicBezTo>
                  <a:pt x="71" y="212"/>
                  <a:pt x="71" y="212"/>
                  <a:pt x="71" y="212"/>
                </a:cubicBezTo>
                <a:cubicBezTo>
                  <a:pt x="71" y="213"/>
                  <a:pt x="70" y="213"/>
                  <a:pt x="71" y="214"/>
                </a:cubicBezTo>
                <a:cubicBezTo>
                  <a:pt x="69" y="213"/>
                  <a:pt x="70" y="215"/>
                  <a:pt x="69" y="216"/>
                </a:cubicBezTo>
                <a:cubicBezTo>
                  <a:pt x="68" y="217"/>
                  <a:pt x="66" y="218"/>
                  <a:pt x="67" y="219"/>
                </a:cubicBezTo>
                <a:cubicBezTo>
                  <a:pt x="65" y="219"/>
                  <a:pt x="64" y="222"/>
                  <a:pt x="62" y="223"/>
                </a:cubicBezTo>
                <a:cubicBezTo>
                  <a:pt x="63" y="223"/>
                  <a:pt x="62" y="223"/>
                  <a:pt x="63" y="223"/>
                </a:cubicBezTo>
                <a:cubicBezTo>
                  <a:pt x="63" y="223"/>
                  <a:pt x="62" y="225"/>
                  <a:pt x="63" y="225"/>
                </a:cubicBezTo>
                <a:cubicBezTo>
                  <a:pt x="63" y="224"/>
                  <a:pt x="63" y="223"/>
                  <a:pt x="64" y="223"/>
                </a:cubicBezTo>
                <a:cubicBezTo>
                  <a:pt x="64" y="221"/>
                  <a:pt x="67" y="221"/>
                  <a:pt x="67" y="219"/>
                </a:cubicBezTo>
                <a:cubicBezTo>
                  <a:pt x="68" y="218"/>
                  <a:pt x="68" y="218"/>
                  <a:pt x="69" y="217"/>
                </a:cubicBezTo>
                <a:cubicBezTo>
                  <a:pt x="69" y="217"/>
                  <a:pt x="68" y="217"/>
                  <a:pt x="69" y="216"/>
                </a:cubicBezTo>
                <a:cubicBezTo>
                  <a:pt x="70" y="217"/>
                  <a:pt x="69" y="216"/>
                  <a:pt x="69" y="216"/>
                </a:cubicBezTo>
                <a:cubicBezTo>
                  <a:pt x="70" y="216"/>
                  <a:pt x="73" y="213"/>
                  <a:pt x="72" y="212"/>
                </a:cubicBezTo>
                <a:cubicBezTo>
                  <a:pt x="73" y="212"/>
                  <a:pt x="73" y="212"/>
                  <a:pt x="73" y="212"/>
                </a:cubicBezTo>
                <a:cubicBezTo>
                  <a:pt x="73" y="211"/>
                  <a:pt x="73" y="210"/>
                  <a:pt x="72" y="210"/>
                </a:cubicBezTo>
                <a:cubicBezTo>
                  <a:pt x="73" y="210"/>
                  <a:pt x="73" y="210"/>
                  <a:pt x="73" y="211"/>
                </a:cubicBezTo>
                <a:cubicBezTo>
                  <a:pt x="72" y="210"/>
                  <a:pt x="72" y="211"/>
                  <a:pt x="72" y="211"/>
                </a:cubicBezTo>
                <a:cubicBezTo>
                  <a:pt x="72" y="210"/>
                  <a:pt x="72" y="209"/>
                  <a:pt x="72" y="209"/>
                </a:cubicBezTo>
                <a:cubicBezTo>
                  <a:pt x="72" y="210"/>
                  <a:pt x="71" y="210"/>
                  <a:pt x="71" y="210"/>
                </a:cubicBezTo>
                <a:cubicBezTo>
                  <a:pt x="72" y="210"/>
                  <a:pt x="71" y="209"/>
                  <a:pt x="72" y="209"/>
                </a:cubicBezTo>
                <a:cubicBezTo>
                  <a:pt x="73" y="209"/>
                  <a:pt x="72" y="207"/>
                  <a:pt x="74" y="208"/>
                </a:cubicBezTo>
                <a:cubicBezTo>
                  <a:pt x="74" y="208"/>
                  <a:pt x="74" y="207"/>
                  <a:pt x="74" y="207"/>
                </a:cubicBezTo>
                <a:close/>
                <a:moveTo>
                  <a:pt x="64" y="211"/>
                </a:moveTo>
                <a:cubicBezTo>
                  <a:pt x="66" y="211"/>
                  <a:pt x="67" y="206"/>
                  <a:pt x="68" y="207"/>
                </a:cubicBezTo>
                <a:cubicBezTo>
                  <a:pt x="68" y="206"/>
                  <a:pt x="70" y="205"/>
                  <a:pt x="69" y="204"/>
                </a:cubicBezTo>
                <a:cubicBezTo>
                  <a:pt x="68" y="206"/>
                  <a:pt x="66" y="208"/>
                  <a:pt x="64" y="211"/>
                </a:cubicBezTo>
                <a:close/>
                <a:moveTo>
                  <a:pt x="73" y="215"/>
                </a:moveTo>
                <a:cubicBezTo>
                  <a:pt x="73" y="215"/>
                  <a:pt x="74" y="214"/>
                  <a:pt x="73" y="214"/>
                </a:cubicBezTo>
                <a:cubicBezTo>
                  <a:pt x="73" y="215"/>
                  <a:pt x="72" y="214"/>
                  <a:pt x="72" y="215"/>
                </a:cubicBezTo>
                <a:cubicBezTo>
                  <a:pt x="72" y="215"/>
                  <a:pt x="71" y="215"/>
                  <a:pt x="71" y="217"/>
                </a:cubicBezTo>
                <a:cubicBezTo>
                  <a:pt x="71" y="217"/>
                  <a:pt x="71" y="217"/>
                  <a:pt x="71" y="217"/>
                </a:cubicBezTo>
                <a:cubicBezTo>
                  <a:pt x="72" y="217"/>
                  <a:pt x="73" y="215"/>
                  <a:pt x="74" y="216"/>
                </a:cubicBezTo>
                <a:cubicBezTo>
                  <a:pt x="74" y="216"/>
                  <a:pt x="74" y="215"/>
                  <a:pt x="75" y="215"/>
                </a:cubicBezTo>
                <a:cubicBezTo>
                  <a:pt x="74" y="214"/>
                  <a:pt x="74" y="214"/>
                  <a:pt x="74" y="213"/>
                </a:cubicBezTo>
                <a:cubicBezTo>
                  <a:pt x="75" y="213"/>
                  <a:pt x="75" y="212"/>
                  <a:pt x="76" y="212"/>
                </a:cubicBezTo>
                <a:cubicBezTo>
                  <a:pt x="75" y="212"/>
                  <a:pt x="76" y="211"/>
                  <a:pt x="76" y="211"/>
                </a:cubicBezTo>
                <a:cubicBezTo>
                  <a:pt x="75" y="211"/>
                  <a:pt x="74" y="213"/>
                  <a:pt x="73" y="214"/>
                </a:cubicBezTo>
                <a:cubicBezTo>
                  <a:pt x="74" y="214"/>
                  <a:pt x="74" y="215"/>
                  <a:pt x="73" y="215"/>
                </a:cubicBezTo>
                <a:close/>
                <a:moveTo>
                  <a:pt x="74" y="210"/>
                </a:moveTo>
                <a:cubicBezTo>
                  <a:pt x="74" y="210"/>
                  <a:pt x="74" y="210"/>
                  <a:pt x="74" y="210"/>
                </a:cubicBezTo>
                <a:cubicBezTo>
                  <a:pt x="75" y="211"/>
                  <a:pt x="75" y="211"/>
                  <a:pt x="75" y="211"/>
                </a:cubicBezTo>
                <a:cubicBezTo>
                  <a:pt x="75" y="210"/>
                  <a:pt x="75" y="210"/>
                  <a:pt x="75" y="210"/>
                </a:cubicBezTo>
                <a:cubicBezTo>
                  <a:pt x="75" y="210"/>
                  <a:pt x="75" y="210"/>
                  <a:pt x="75" y="210"/>
                </a:cubicBezTo>
                <a:cubicBezTo>
                  <a:pt x="75" y="210"/>
                  <a:pt x="74" y="210"/>
                  <a:pt x="74" y="210"/>
                </a:cubicBezTo>
                <a:close/>
                <a:moveTo>
                  <a:pt x="48" y="194"/>
                </a:moveTo>
                <a:cubicBezTo>
                  <a:pt x="47" y="194"/>
                  <a:pt x="49" y="193"/>
                  <a:pt x="48" y="193"/>
                </a:cubicBezTo>
                <a:cubicBezTo>
                  <a:pt x="47" y="193"/>
                  <a:pt x="47" y="195"/>
                  <a:pt x="48" y="194"/>
                </a:cubicBezTo>
                <a:close/>
                <a:moveTo>
                  <a:pt x="75" y="220"/>
                </a:moveTo>
                <a:cubicBezTo>
                  <a:pt x="76" y="219"/>
                  <a:pt x="77" y="219"/>
                  <a:pt x="77" y="217"/>
                </a:cubicBezTo>
                <a:cubicBezTo>
                  <a:pt x="76" y="218"/>
                  <a:pt x="75" y="219"/>
                  <a:pt x="75" y="220"/>
                </a:cubicBezTo>
                <a:close/>
                <a:moveTo>
                  <a:pt x="39" y="198"/>
                </a:moveTo>
                <a:cubicBezTo>
                  <a:pt x="39" y="199"/>
                  <a:pt x="39" y="198"/>
                  <a:pt x="39" y="199"/>
                </a:cubicBezTo>
                <a:cubicBezTo>
                  <a:pt x="40" y="199"/>
                  <a:pt x="40" y="198"/>
                  <a:pt x="40" y="198"/>
                </a:cubicBezTo>
                <a:cubicBezTo>
                  <a:pt x="40" y="198"/>
                  <a:pt x="39" y="198"/>
                  <a:pt x="39" y="198"/>
                </a:cubicBezTo>
                <a:close/>
                <a:moveTo>
                  <a:pt x="67" y="230"/>
                </a:moveTo>
                <a:cubicBezTo>
                  <a:pt x="68" y="230"/>
                  <a:pt x="68" y="229"/>
                  <a:pt x="67" y="229"/>
                </a:cubicBezTo>
                <a:cubicBezTo>
                  <a:pt x="67" y="229"/>
                  <a:pt x="66" y="229"/>
                  <a:pt x="67" y="230"/>
                </a:cubicBezTo>
                <a:cubicBezTo>
                  <a:pt x="67" y="230"/>
                  <a:pt x="67" y="230"/>
                  <a:pt x="67" y="230"/>
                </a:cubicBezTo>
                <a:cubicBezTo>
                  <a:pt x="68" y="230"/>
                  <a:pt x="71" y="228"/>
                  <a:pt x="70" y="227"/>
                </a:cubicBezTo>
                <a:cubicBezTo>
                  <a:pt x="70" y="228"/>
                  <a:pt x="69" y="228"/>
                  <a:pt x="68" y="228"/>
                </a:cubicBezTo>
                <a:cubicBezTo>
                  <a:pt x="68" y="228"/>
                  <a:pt x="67" y="228"/>
                  <a:pt x="68" y="227"/>
                </a:cubicBezTo>
                <a:cubicBezTo>
                  <a:pt x="67" y="228"/>
                  <a:pt x="67" y="229"/>
                  <a:pt x="68" y="229"/>
                </a:cubicBezTo>
                <a:cubicBezTo>
                  <a:pt x="68" y="229"/>
                  <a:pt x="68" y="229"/>
                  <a:pt x="68" y="230"/>
                </a:cubicBezTo>
                <a:cubicBezTo>
                  <a:pt x="68" y="229"/>
                  <a:pt x="67" y="230"/>
                  <a:pt x="67" y="230"/>
                </a:cubicBezTo>
                <a:close/>
                <a:moveTo>
                  <a:pt x="57" y="232"/>
                </a:moveTo>
                <a:cubicBezTo>
                  <a:pt x="56" y="231"/>
                  <a:pt x="57" y="233"/>
                  <a:pt x="56" y="233"/>
                </a:cubicBezTo>
                <a:cubicBezTo>
                  <a:pt x="56" y="233"/>
                  <a:pt x="57" y="233"/>
                  <a:pt x="57" y="232"/>
                </a:cubicBezTo>
                <a:cubicBezTo>
                  <a:pt x="57" y="231"/>
                  <a:pt x="60" y="229"/>
                  <a:pt x="61" y="228"/>
                </a:cubicBezTo>
                <a:cubicBezTo>
                  <a:pt x="60" y="228"/>
                  <a:pt x="60" y="227"/>
                  <a:pt x="60" y="227"/>
                </a:cubicBezTo>
                <a:cubicBezTo>
                  <a:pt x="61" y="227"/>
                  <a:pt x="62" y="226"/>
                  <a:pt x="62" y="226"/>
                </a:cubicBezTo>
                <a:cubicBezTo>
                  <a:pt x="61" y="226"/>
                  <a:pt x="61" y="226"/>
                  <a:pt x="60" y="226"/>
                </a:cubicBezTo>
                <a:cubicBezTo>
                  <a:pt x="61" y="226"/>
                  <a:pt x="61" y="227"/>
                  <a:pt x="61" y="227"/>
                </a:cubicBezTo>
                <a:cubicBezTo>
                  <a:pt x="59" y="228"/>
                  <a:pt x="58" y="230"/>
                  <a:pt x="57" y="232"/>
                </a:cubicBezTo>
                <a:close/>
                <a:moveTo>
                  <a:pt x="66" y="232"/>
                </a:moveTo>
                <a:cubicBezTo>
                  <a:pt x="67" y="232"/>
                  <a:pt x="65" y="232"/>
                  <a:pt x="65" y="231"/>
                </a:cubicBezTo>
                <a:cubicBezTo>
                  <a:pt x="66" y="232"/>
                  <a:pt x="64" y="232"/>
                  <a:pt x="64" y="233"/>
                </a:cubicBezTo>
                <a:cubicBezTo>
                  <a:pt x="65" y="233"/>
                  <a:pt x="65" y="233"/>
                  <a:pt x="66" y="233"/>
                </a:cubicBezTo>
                <a:cubicBezTo>
                  <a:pt x="65" y="232"/>
                  <a:pt x="65" y="233"/>
                  <a:pt x="65" y="233"/>
                </a:cubicBezTo>
                <a:cubicBezTo>
                  <a:pt x="65" y="232"/>
                  <a:pt x="65" y="232"/>
                  <a:pt x="66" y="232"/>
                </a:cubicBezTo>
                <a:cubicBezTo>
                  <a:pt x="66" y="232"/>
                  <a:pt x="66" y="232"/>
                  <a:pt x="66" y="233"/>
                </a:cubicBezTo>
                <a:cubicBezTo>
                  <a:pt x="67" y="232"/>
                  <a:pt x="68" y="232"/>
                  <a:pt x="67" y="231"/>
                </a:cubicBezTo>
                <a:cubicBezTo>
                  <a:pt x="67" y="231"/>
                  <a:pt x="67" y="232"/>
                  <a:pt x="66" y="232"/>
                </a:cubicBezTo>
                <a:close/>
                <a:moveTo>
                  <a:pt x="50" y="233"/>
                </a:moveTo>
                <a:cubicBezTo>
                  <a:pt x="50" y="232"/>
                  <a:pt x="50" y="232"/>
                  <a:pt x="50" y="232"/>
                </a:cubicBezTo>
                <a:cubicBezTo>
                  <a:pt x="49" y="233"/>
                  <a:pt x="49" y="233"/>
                  <a:pt x="49" y="233"/>
                </a:cubicBezTo>
                <a:cubicBezTo>
                  <a:pt x="49" y="233"/>
                  <a:pt x="49" y="233"/>
                  <a:pt x="49" y="233"/>
                </a:cubicBezTo>
                <a:cubicBezTo>
                  <a:pt x="48" y="233"/>
                  <a:pt x="48" y="234"/>
                  <a:pt x="47" y="235"/>
                </a:cubicBezTo>
                <a:cubicBezTo>
                  <a:pt x="48" y="233"/>
                  <a:pt x="49" y="231"/>
                  <a:pt x="50" y="229"/>
                </a:cubicBezTo>
                <a:cubicBezTo>
                  <a:pt x="52" y="228"/>
                  <a:pt x="53" y="226"/>
                  <a:pt x="55" y="224"/>
                </a:cubicBezTo>
                <a:cubicBezTo>
                  <a:pt x="55" y="225"/>
                  <a:pt x="54" y="226"/>
                  <a:pt x="53" y="227"/>
                </a:cubicBezTo>
                <a:cubicBezTo>
                  <a:pt x="52" y="228"/>
                  <a:pt x="53" y="228"/>
                  <a:pt x="52" y="229"/>
                </a:cubicBezTo>
                <a:cubicBezTo>
                  <a:pt x="52" y="229"/>
                  <a:pt x="52" y="230"/>
                  <a:pt x="52" y="229"/>
                </a:cubicBezTo>
                <a:cubicBezTo>
                  <a:pt x="52" y="231"/>
                  <a:pt x="50" y="232"/>
                  <a:pt x="50" y="233"/>
                </a:cubicBezTo>
                <a:close/>
                <a:moveTo>
                  <a:pt x="51" y="231"/>
                </a:moveTo>
                <a:cubicBezTo>
                  <a:pt x="51" y="231"/>
                  <a:pt x="50" y="231"/>
                  <a:pt x="50" y="231"/>
                </a:cubicBezTo>
                <a:cubicBezTo>
                  <a:pt x="50" y="232"/>
                  <a:pt x="50" y="232"/>
                  <a:pt x="51" y="231"/>
                </a:cubicBezTo>
                <a:close/>
                <a:moveTo>
                  <a:pt x="47" y="227"/>
                </a:moveTo>
                <a:cubicBezTo>
                  <a:pt x="47" y="226"/>
                  <a:pt x="48" y="225"/>
                  <a:pt x="48" y="225"/>
                </a:cubicBezTo>
                <a:cubicBezTo>
                  <a:pt x="47" y="225"/>
                  <a:pt x="47" y="225"/>
                  <a:pt x="47" y="225"/>
                </a:cubicBezTo>
                <a:cubicBezTo>
                  <a:pt x="48" y="226"/>
                  <a:pt x="46" y="226"/>
                  <a:pt x="47" y="227"/>
                </a:cubicBezTo>
                <a:close/>
                <a:moveTo>
                  <a:pt x="64" y="239"/>
                </a:moveTo>
                <a:cubicBezTo>
                  <a:pt x="64" y="238"/>
                  <a:pt x="65" y="238"/>
                  <a:pt x="64" y="238"/>
                </a:cubicBezTo>
                <a:cubicBezTo>
                  <a:pt x="64" y="238"/>
                  <a:pt x="64" y="238"/>
                  <a:pt x="64" y="238"/>
                </a:cubicBezTo>
                <a:cubicBezTo>
                  <a:pt x="65" y="238"/>
                  <a:pt x="63" y="239"/>
                  <a:pt x="64" y="239"/>
                </a:cubicBezTo>
                <a:close/>
                <a:moveTo>
                  <a:pt x="54" y="231"/>
                </a:moveTo>
                <a:cubicBezTo>
                  <a:pt x="53" y="232"/>
                  <a:pt x="53" y="232"/>
                  <a:pt x="53" y="232"/>
                </a:cubicBezTo>
                <a:cubicBezTo>
                  <a:pt x="53" y="231"/>
                  <a:pt x="53" y="231"/>
                  <a:pt x="53" y="231"/>
                </a:cubicBezTo>
                <a:cubicBezTo>
                  <a:pt x="53" y="231"/>
                  <a:pt x="52" y="231"/>
                  <a:pt x="52" y="231"/>
                </a:cubicBezTo>
                <a:cubicBezTo>
                  <a:pt x="52" y="232"/>
                  <a:pt x="53" y="232"/>
                  <a:pt x="52" y="232"/>
                </a:cubicBezTo>
                <a:cubicBezTo>
                  <a:pt x="51" y="232"/>
                  <a:pt x="51" y="234"/>
                  <a:pt x="50" y="235"/>
                </a:cubicBezTo>
                <a:cubicBezTo>
                  <a:pt x="50" y="235"/>
                  <a:pt x="51" y="236"/>
                  <a:pt x="51" y="235"/>
                </a:cubicBezTo>
                <a:cubicBezTo>
                  <a:pt x="52" y="235"/>
                  <a:pt x="50" y="235"/>
                  <a:pt x="51" y="235"/>
                </a:cubicBezTo>
                <a:cubicBezTo>
                  <a:pt x="51" y="235"/>
                  <a:pt x="52" y="235"/>
                  <a:pt x="52" y="234"/>
                </a:cubicBezTo>
                <a:cubicBezTo>
                  <a:pt x="51" y="234"/>
                  <a:pt x="51" y="234"/>
                  <a:pt x="51" y="233"/>
                </a:cubicBezTo>
                <a:cubicBezTo>
                  <a:pt x="52" y="233"/>
                  <a:pt x="52" y="232"/>
                  <a:pt x="53" y="232"/>
                </a:cubicBezTo>
                <a:cubicBezTo>
                  <a:pt x="53" y="232"/>
                  <a:pt x="53" y="233"/>
                  <a:pt x="53" y="233"/>
                </a:cubicBezTo>
                <a:cubicBezTo>
                  <a:pt x="54" y="232"/>
                  <a:pt x="54" y="231"/>
                  <a:pt x="53" y="231"/>
                </a:cubicBezTo>
                <a:cubicBezTo>
                  <a:pt x="53" y="231"/>
                  <a:pt x="54" y="231"/>
                  <a:pt x="54" y="231"/>
                </a:cubicBezTo>
                <a:close/>
                <a:moveTo>
                  <a:pt x="53" y="236"/>
                </a:moveTo>
                <a:cubicBezTo>
                  <a:pt x="54" y="237"/>
                  <a:pt x="51" y="238"/>
                  <a:pt x="52" y="239"/>
                </a:cubicBezTo>
                <a:cubicBezTo>
                  <a:pt x="53" y="237"/>
                  <a:pt x="55" y="235"/>
                  <a:pt x="56" y="233"/>
                </a:cubicBezTo>
                <a:cubicBezTo>
                  <a:pt x="55" y="234"/>
                  <a:pt x="55" y="235"/>
                  <a:pt x="54" y="235"/>
                </a:cubicBezTo>
                <a:cubicBezTo>
                  <a:pt x="54" y="236"/>
                  <a:pt x="54" y="236"/>
                  <a:pt x="54" y="235"/>
                </a:cubicBezTo>
                <a:cubicBezTo>
                  <a:pt x="54" y="236"/>
                  <a:pt x="53" y="237"/>
                  <a:pt x="53" y="236"/>
                </a:cubicBezTo>
                <a:close/>
                <a:moveTo>
                  <a:pt x="59" y="240"/>
                </a:moveTo>
                <a:cubicBezTo>
                  <a:pt x="59" y="240"/>
                  <a:pt x="60" y="240"/>
                  <a:pt x="60" y="240"/>
                </a:cubicBezTo>
                <a:cubicBezTo>
                  <a:pt x="60" y="239"/>
                  <a:pt x="60" y="240"/>
                  <a:pt x="59" y="239"/>
                </a:cubicBezTo>
                <a:cubicBezTo>
                  <a:pt x="60" y="239"/>
                  <a:pt x="59" y="239"/>
                  <a:pt x="59" y="239"/>
                </a:cubicBezTo>
                <a:cubicBezTo>
                  <a:pt x="60" y="240"/>
                  <a:pt x="59" y="240"/>
                  <a:pt x="59" y="240"/>
                </a:cubicBezTo>
                <a:close/>
                <a:moveTo>
                  <a:pt x="46" y="234"/>
                </a:moveTo>
                <a:cubicBezTo>
                  <a:pt x="47" y="234"/>
                  <a:pt x="47" y="233"/>
                  <a:pt x="47" y="233"/>
                </a:cubicBezTo>
                <a:cubicBezTo>
                  <a:pt x="46" y="234"/>
                  <a:pt x="46" y="232"/>
                  <a:pt x="46" y="233"/>
                </a:cubicBezTo>
                <a:cubicBezTo>
                  <a:pt x="46" y="233"/>
                  <a:pt x="46" y="233"/>
                  <a:pt x="46" y="233"/>
                </a:cubicBezTo>
                <a:cubicBezTo>
                  <a:pt x="46" y="233"/>
                  <a:pt x="46" y="234"/>
                  <a:pt x="46" y="234"/>
                </a:cubicBezTo>
                <a:close/>
                <a:moveTo>
                  <a:pt x="48" y="236"/>
                </a:moveTo>
                <a:cubicBezTo>
                  <a:pt x="48" y="237"/>
                  <a:pt x="49" y="237"/>
                  <a:pt x="49" y="238"/>
                </a:cubicBezTo>
                <a:cubicBezTo>
                  <a:pt x="49" y="237"/>
                  <a:pt x="51" y="237"/>
                  <a:pt x="51" y="236"/>
                </a:cubicBezTo>
                <a:cubicBezTo>
                  <a:pt x="50" y="236"/>
                  <a:pt x="50" y="236"/>
                  <a:pt x="49" y="237"/>
                </a:cubicBezTo>
                <a:cubicBezTo>
                  <a:pt x="49" y="236"/>
                  <a:pt x="50" y="236"/>
                  <a:pt x="49" y="235"/>
                </a:cubicBezTo>
                <a:cubicBezTo>
                  <a:pt x="49" y="236"/>
                  <a:pt x="49" y="236"/>
                  <a:pt x="48" y="236"/>
                </a:cubicBezTo>
                <a:close/>
                <a:moveTo>
                  <a:pt x="24" y="224"/>
                </a:moveTo>
                <a:cubicBezTo>
                  <a:pt x="24" y="223"/>
                  <a:pt x="24" y="224"/>
                  <a:pt x="25" y="223"/>
                </a:cubicBezTo>
                <a:cubicBezTo>
                  <a:pt x="24" y="223"/>
                  <a:pt x="24" y="223"/>
                  <a:pt x="23" y="223"/>
                </a:cubicBezTo>
                <a:cubicBezTo>
                  <a:pt x="24" y="224"/>
                  <a:pt x="24" y="223"/>
                  <a:pt x="24" y="224"/>
                </a:cubicBezTo>
                <a:cubicBezTo>
                  <a:pt x="24" y="224"/>
                  <a:pt x="24" y="224"/>
                  <a:pt x="24" y="224"/>
                </a:cubicBezTo>
                <a:close/>
                <a:moveTo>
                  <a:pt x="17" y="230"/>
                </a:moveTo>
                <a:cubicBezTo>
                  <a:pt x="18" y="228"/>
                  <a:pt x="19" y="228"/>
                  <a:pt x="19" y="227"/>
                </a:cubicBezTo>
                <a:cubicBezTo>
                  <a:pt x="19" y="227"/>
                  <a:pt x="16" y="229"/>
                  <a:pt x="17" y="230"/>
                </a:cubicBezTo>
                <a:close/>
                <a:moveTo>
                  <a:pt x="45" y="246"/>
                </a:moveTo>
                <a:cubicBezTo>
                  <a:pt x="45" y="246"/>
                  <a:pt x="46" y="247"/>
                  <a:pt x="46" y="247"/>
                </a:cubicBezTo>
                <a:cubicBezTo>
                  <a:pt x="45" y="247"/>
                  <a:pt x="45" y="248"/>
                  <a:pt x="45" y="248"/>
                </a:cubicBezTo>
                <a:cubicBezTo>
                  <a:pt x="46" y="248"/>
                  <a:pt x="46" y="247"/>
                  <a:pt x="47" y="247"/>
                </a:cubicBezTo>
                <a:cubicBezTo>
                  <a:pt x="47" y="247"/>
                  <a:pt x="47" y="247"/>
                  <a:pt x="47" y="247"/>
                </a:cubicBezTo>
                <a:cubicBezTo>
                  <a:pt x="46" y="247"/>
                  <a:pt x="46" y="245"/>
                  <a:pt x="45" y="246"/>
                </a:cubicBezTo>
                <a:close/>
                <a:moveTo>
                  <a:pt x="19" y="231"/>
                </a:moveTo>
                <a:cubicBezTo>
                  <a:pt x="19" y="231"/>
                  <a:pt x="18" y="231"/>
                  <a:pt x="18" y="231"/>
                </a:cubicBezTo>
                <a:cubicBezTo>
                  <a:pt x="19" y="232"/>
                  <a:pt x="19" y="230"/>
                  <a:pt x="18" y="230"/>
                </a:cubicBezTo>
                <a:cubicBezTo>
                  <a:pt x="18" y="231"/>
                  <a:pt x="19" y="230"/>
                  <a:pt x="19" y="231"/>
                </a:cubicBezTo>
                <a:close/>
                <a:moveTo>
                  <a:pt x="18" y="232"/>
                </a:moveTo>
                <a:cubicBezTo>
                  <a:pt x="18" y="234"/>
                  <a:pt x="17" y="234"/>
                  <a:pt x="17" y="235"/>
                </a:cubicBezTo>
                <a:cubicBezTo>
                  <a:pt x="17" y="235"/>
                  <a:pt x="17" y="234"/>
                  <a:pt x="18" y="234"/>
                </a:cubicBezTo>
                <a:cubicBezTo>
                  <a:pt x="18" y="233"/>
                  <a:pt x="19" y="232"/>
                  <a:pt x="18" y="232"/>
                </a:cubicBezTo>
                <a:cubicBezTo>
                  <a:pt x="17" y="232"/>
                  <a:pt x="18" y="233"/>
                  <a:pt x="18" y="232"/>
                </a:cubicBezTo>
                <a:close/>
                <a:moveTo>
                  <a:pt x="4" y="256"/>
                </a:moveTo>
                <a:cubicBezTo>
                  <a:pt x="5" y="255"/>
                  <a:pt x="5" y="254"/>
                  <a:pt x="6" y="253"/>
                </a:cubicBezTo>
                <a:cubicBezTo>
                  <a:pt x="5" y="254"/>
                  <a:pt x="4" y="255"/>
                  <a:pt x="4" y="256"/>
                </a:cubicBezTo>
                <a:close/>
                <a:moveTo>
                  <a:pt x="5" y="258"/>
                </a:moveTo>
                <a:cubicBezTo>
                  <a:pt x="6" y="257"/>
                  <a:pt x="6" y="258"/>
                  <a:pt x="6" y="257"/>
                </a:cubicBezTo>
                <a:cubicBezTo>
                  <a:pt x="6" y="257"/>
                  <a:pt x="6" y="256"/>
                  <a:pt x="6" y="257"/>
                </a:cubicBezTo>
                <a:cubicBezTo>
                  <a:pt x="6" y="257"/>
                  <a:pt x="6" y="257"/>
                  <a:pt x="6" y="257"/>
                </a:cubicBezTo>
                <a:cubicBezTo>
                  <a:pt x="5" y="257"/>
                  <a:pt x="5" y="257"/>
                  <a:pt x="5" y="258"/>
                </a:cubicBezTo>
                <a:close/>
                <a:moveTo>
                  <a:pt x="810" y="264"/>
                </a:moveTo>
                <a:cubicBezTo>
                  <a:pt x="810" y="263"/>
                  <a:pt x="808" y="261"/>
                  <a:pt x="809" y="261"/>
                </a:cubicBezTo>
                <a:cubicBezTo>
                  <a:pt x="810" y="263"/>
                  <a:pt x="809" y="259"/>
                  <a:pt x="809" y="258"/>
                </a:cubicBezTo>
                <a:cubicBezTo>
                  <a:pt x="810" y="258"/>
                  <a:pt x="811" y="261"/>
                  <a:pt x="811" y="261"/>
                </a:cubicBezTo>
                <a:cubicBezTo>
                  <a:pt x="809" y="256"/>
                  <a:pt x="809" y="255"/>
                  <a:pt x="807" y="251"/>
                </a:cubicBezTo>
                <a:cubicBezTo>
                  <a:pt x="808" y="254"/>
                  <a:pt x="807" y="252"/>
                  <a:pt x="806" y="253"/>
                </a:cubicBezTo>
                <a:cubicBezTo>
                  <a:pt x="806" y="253"/>
                  <a:pt x="807" y="260"/>
                  <a:pt x="805" y="261"/>
                </a:cubicBezTo>
                <a:cubicBezTo>
                  <a:pt x="805" y="261"/>
                  <a:pt x="804" y="259"/>
                  <a:pt x="804" y="259"/>
                </a:cubicBezTo>
                <a:cubicBezTo>
                  <a:pt x="803" y="261"/>
                  <a:pt x="804" y="266"/>
                  <a:pt x="801" y="262"/>
                </a:cubicBezTo>
                <a:cubicBezTo>
                  <a:pt x="805" y="271"/>
                  <a:pt x="805" y="267"/>
                  <a:pt x="806" y="266"/>
                </a:cubicBezTo>
                <a:cubicBezTo>
                  <a:pt x="806" y="266"/>
                  <a:pt x="810" y="269"/>
                  <a:pt x="808" y="265"/>
                </a:cubicBezTo>
                <a:cubicBezTo>
                  <a:pt x="809" y="266"/>
                  <a:pt x="810" y="269"/>
                  <a:pt x="810" y="268"/>
                </a:cubicBezTo>
                <a:cubicBezTo>
                  <a:pt x="811" y="267"/>
                  <a:pt x="808" y="263"/>
                  <a:pt x="810" y="264"/>
                </a:cubicBezTo>
                <a:close/>
                <a:moveTo>
                  <a:pt x="440" y="4"/>
                </a:moveTo>
                <a:cubicBezTo>
                  <a:pt x="437" y="3"/>
                  <a:pt x="437" y="4"/>
                  <a:pt x="434" y="4"/>
                </a:cubicBezTo>
                <a:cubicBezTo>
                  <a:pt x="434" y="3"/>
                  <a:pt x="433" y="3"/>
                  <a:pt x="433" y="3"/>
                </a:cubicBezTo>
                <a:cubicBezTo>
                  <a:pt x="435" y="3"/>
                  <a:pt x="437" y="3"/>
                  <a:pt x="438" y="2"/>
                </a:cubicBezTo>
                <a:cubicBezTo>
                  <a:pt x="434" y="2"/>
                  <a:pt x="429" y="3"/>
                  <a:pt x="425" y="3"/>
                </a:cubicBezTo>
                <a:cubicBezTo>
                  <a:pt x="428" y="3"/>
                  <a:pt x="433" y="4"/>
                  <a:pt x="437" y="4"/>
                </a:cubicBezTo>
                <a:cubicBezTo>
                  <a:pt x="436" y="4"/>
                  <a:pt x="434" y="4"/>
                  <a:pt x="434" y="4"/>
                </a:cubicBezTo>
                <a:cubicBezTo>
                  <a:pt x="439" y="4"/>
                  <a:pt x="441" y="4"/>
                  <a:pt x="443" y="5"/>
                </a:cubicBezTo>
                <a:cubicBezTo>
                  <a:pt x="442" y="4"/>
                  <a:pt x="446" y="5"/>
                  <a:pt x="446" y="5"/>
                </a:cubicBezTo>
                <a:cubicBezTo>
                  <a:pt x="444" y="4"/>
                  <a:pt x="444" y="5"/>
                  <a:pt x="440" y="4"/>
                </a:cubicBezTo>
                <a:close/>
                <a:moveTo>
                  <a:pt x="399" y="5"/>
                </a:moveTo>
                <a:cubicBezTo>
                  <a:pt x="398" y="4"/>
                  <a:pt x="401" y="4"/>
                  <a:pt x="398" y="4"/>
                </a:cubicBezTo>
                <a:cubicBezTo>
                  <a:pt x="393" y="5"/>
                  <a:pt x="386" y="4"/>
                  <a:pt x="382" y="5"/>
                </a:cubicBezTo>
                <a:cubicBezTo>
                  <a:pt x="385" y="5"/>
                  <a:pt x="389" y="5"/>
                  <a:pt x="390" y="6"/>
                </a:cubicBezTo>
                <a:cubicBezTo>
                  <a:pt x="395" y="5"/>
                  <a:pt x="398" y="6"/>
                  <a:pt x="400" y="5"/>
                </a:cubicBezTo>
                <a:lnTo>
                  <a:pt x="399" y="5"/>
                </a:lnTo>
                <a:close/>
                <a:moveTo>
                  <a:pt x="142" y="101"/>
                </a:moveTo>
                <a:cubicBezTo>
                  <a:pt x="142" y="102"/>
                  <a:pt x="141" y="103"/>
                  <a:pt x="143" y="102"/>
                </a:cubicBezTo>
                <a:cubicBezTo>
                  <a:pt x="147" y="98"/>
                  <a:pt x="152" y="95"/>
                  <a:pt x="156" y="91"/>
                </a:cubicBezTo>
                <a:cubicBezTo>
                  <a:pt x="154" y="92"/>
                  <a:pt x="153" y="93"/>
                  <a:pt x="152" y="94"/>
                </a:cubicBezTo>
                <a:cubicBezTo>
                  <a:pt x="153" y="93"/>
                  <a:pt x="154" y="92"/>
                  <a:pt x="154" y="91"/>
                </a:cubicBezTo>
                <a:cubicBezTo>
                  <a:pt x="149" y="95"/>
                  <a:pt x="141" y="101"/>
                  <a:pt x="134" y="107"/>
                </a:cubicBezTo>
                <a:cubicBezTo>
                  <a:pt x="135" y="107"/>
                  <a:pt x="140" y="103"/>
                  <a:pt x="142" y="101"/>
                </a:cubicBezTo>
                <a:close/>
                <a:moveTo>
                  <a:pt x="84" y="158"/>
                </a:moveTo>
                <a:cubicBezTo>
                  <a:pt x="84" y="159"/>
                  <a:pt x="84" y="160"/>
                  <a:pt x="83" y="160"/>
                </a:cubicBezTo>
                <a:cubicBezTo>
                  <a:pt x="83" y="161"/>
                  <a:pt x="83" y="162"/>
                  <a:pt x="84" y="161"/>
                </a:cubicBezTo>
                <a:cubicBezTo>
                  <a:pt x="84" y="161"/>
                  <a:pt x="84" y="161"/>
                  <a:pt x="84" y="161"/>
                </a:cubicBezTo>
                <a:cubicBezTo>
                  <a:pt x="84" y="160"/>
                  <a:pt x="84" y="160"/>
                  <a:pt x="84" y="160"/>
                </a:cubicBezTo>
                <a:cubicBezTo>
                  <a:pt x="85" y="160"/>
                  <a:pt x="84" y="161"/>
                  <a:pt x="85" y="161"/>
                </a:cubicBezTo>
                <a:cubicBezTo>
                  <a:pt x="85" y="160"/>
                  <a:pt x="86" y="160"/>
                  <a:pt x="85" y="160"/>
                </a:cubicBezTo>
                <a:cubicBezTo>
                  <a:pt x="85" y="160"/>
                  <a:pt x="85" y="160"/>
                  <a:pt x="85" y="160"/>
                </a:cubicBezTo>
                <a:cubicBezTo>
                  <a:pt x="85" y="160"/>
                  <a:pt x="85" y="159"/>
                  <a:pt x="85" y="159"/>
                </a:cubicBezTo>
                <a:cubicBezTo>
                  <a:pt x="85" y="159"/>
                  <a:pt x="86" y="159"/>
                  <a:pt x="87" y="158"/>
                </a:cubicBezTo>
                <a:cubicBezTo>
                  <a:pt x="85" y="159"/>
                  <a:pt x="86" y="157"/>
                  <a:pt x="84" y="158"/>
                </a:cubicBezTo>
                <a:close/>
                <a:moveTo>
                  <a:pt x="103" y="180"/>
                </a:moveTo>
                <a:cubicBezTo>
                  <a:pt x="102" y="180"/>
                  <a:pt x="102" y="181"/>
                  <a:pt x="102" y="181"/>
                </a:cubicBezTo>
                <a:cubicBezTo>
                  <a:pt x="102" y="181"/>
                  <a:pt x="103" y="181"/>
                  <a:pt x="103" y="181"/>
                </a:cubicBezTo>
                <a:cubicBezTo>
                  <a:pt x="103" y="181"/>
                  <a:pt x="102" y="181"/>
                  <a:pt x="103" y="182"/>
                </a:cubicBezTo>
                <a:cubicBezTo>
                  <a:pt x="103" y="182"/>
                  <a:pt x="103" y="181"/>
                  <a:pt x="104" y="181"/>
                </a:cubicBezTo>
                <a:cubicBezTo>
                  <a:pt x="103" y="182"/>
                  <a:pt x="103" y="182"/>
                  <a:pt x="103" y="183"/>
                </a:cubicBezTo>
                <a:cubicBezTo>
                  <a:pt x="103" y="182"/>
                  <a:pt x="104" y="182"/>
                  <a:pt x="104" y="181"/>
                </a:cubicBezTo>
                <a:cubicBezTo>
                  <a:pt x="103" y="182"/>
                  <a:pt x="104" y="180"/>
                  <a:pt x="103" y="180"/>
                </a:cubicBezTo>
                <a:close/>
                <a:moveTo>
                  <a:pt x="77" y="160"/>
                </a:moveTo>
                <a:cubicBezTo>
                  <a:pt x="79" y="161"/>
                  <a:pt x="79" y="158"/>
                  <a:pt x="80" y="158"/>
                </a:cubicBezTo>
                <a:cubicBezTo>
                  <a:pt x="80" y="157"/>
                  <a:pt x="80" y="157"/>
                  <a:pt x="80" y="157"/>
                </a:cubicBezTo>
                <a:cubicBezTo>
                  <a:pt x="79" y="157"/>
                  <a:pt x="78" y="159"/>
                  <a:pt x="77" y="160"/>
                </a:cubicBezTo>
                <a:close/>
                <a:moveTo>
                  <a:pt x="81" y="163"/>
                </a:moveTo>
                <a:cubicBezTo>
                  <a:pt x="81" y="163"/>
                  <a:pt x="81" y="164"/>
                  <a:pt x="81" y="164"/>
                </a:cubicBezTo>
                <a:cubicBezTo>
                  <a:pt x="81" y="164"/>
                  <a:pt x="80" y="165"/>
                  <a:pt x="80" y="165"/>
                </a:cubicBezTo>
                <a:cubicBezTo>
                  <a:pt x="82" y="164"/>
                  <a:pt x="83" y="163"/>
                  <a:pt x="83" y="162"/>
                </a:cubicBezTo>
                <a:cubicBezTo>
                  <a:pt x="83" y="161"/>
                  <a:pt x="83" y="161"/>
                  <a:pt x="82" y="161"/>
                </a:cubicBezTo>
                <a:cubicBezTo>
                  <a:pt x="81" y="161"/>
                  <a:pt x="82" y="163"/>
                  <a:pt x="81" y="163"/>
                </a:cubicBezTo>
                <a:close/>
                <a:moveTo>
                  <a:pt x="95" y="192"/>
                </a:moveTo>
                <a:cubicBezTo>
                  <a:pt x="95" y="192"/>
                  <a:pt x="95" y="192"/>
                  <a:pt x="94" y="192"/>
                </a:cubicBezTo>
                <a:cubicBezTo>
                  <a:pt x="94" y="192"/>
                  <a:pt x="94" y="193"/>
                  <a:pt x="94" y="193"/>
                </a:cubicBezTo>
                <a:cubicBezTo>
                  <a:pt x="93" y="193"/>
                  <a:pt x="93" y="194"/>
                  <a:pt x="94" y="194"/>
                </a:cubicBezTo>
                <a:cubicBezTo>
                  <a:pt x="93" y="194"/>
                  <a:pt x="91" y="196"/>
                  <a:pt x="91" y="197"/>
                </a:cubicBezTo>
                <a:cubicBezTo>
                  <a:pt x="91" y="197"/>
                  <a:pt x="91" y="197"/>
                  <a:pt x="91" y="197"/>
                </a:cubicBezTo>
                <a:cubicBezTo>
                  <a:pt x="91" y="198"/>
                  <a:pt x="90" y="198"/>
                  <a:pt x="90" y="199"/>
                </a:cubicBezTo>
                <a:cubicBezTo>
                  <a:pt x="91" y="197"/>
                  <a:pt x="92" y="197"/>
                  <a:pt x="93" y="197"/>
                </a:cubicBezTo>
                <a:cubicBezTo>
                  <a:pt x="93" y="197"/>
                  <a:pt x="93" y="197"/>
                  <a:pt x="93" y="196"/>
                </a:cubicBezTo>
                <a:cubicBezTo>
                  <a:pt x="93" y="196"/>
                  <a:pt x="94" y="195"/>
                  <a:pt x="94" y="195"/>
                </a:cubicBezTo>
                <a:cubicBezTo>
                  <a:pt x="94" y="195"/>
                  <a:pt x="94" y="195"/>
                  <a:pt x="94" y="196"/>
                </a:cubicBezTo>
                <a:cubicBezTo>
                  <a:pt x="95" y="194"/>
                  <a:pt x="95" y="192"/>
                  <a:pt x="96" y="193"/>
                </a:cubicBezTo>
                <a:cubicBezTo>
                  <a:pt x="96" y="193"/>
                  <a:pt x="96" y="193"/>
                  <a:pt x="96" y="193"/>
                </a:cubicBezTo>
                <a:cubicBezTo>
                  <a:pt x="97" y="193"/>
                  <a:pt x="97" y="193"/>
                  <a:pt x="97" y="192"/>
                </a:cubicBezTo>
                <a:cubicBezTo>
                  <a:pt x="96" y="193"/>
                  <a:pt x="97" y="192"/>
                  <a:pt x="96" y="192"/>
                </a:cubicBezTo>
                <a:cubicBezTo>
                  <a:pt x="96" y="193"/>
                  <a:pt x="96" y="192"/>
                  <a:pt x="95" y="192"/>
                </a:cubicBezTo>
                <a:close/>
                <a:moveTo>
                  <a:pt x="65" y="175"/>
                </a:moveTo>
                <a:cubicBezTo>
                  <a:pt x="64" y="175"/>
                  <a:pt x="64" y="175"/>
                  <a:pt x="63" y="175"/>
                </a:cubicBezTo>
                <a:cubicBezTo>
                  <a:pt x="63" y="175"/>
                  <a:pt x="63" y="175"/>
                  <a:pt x="63" y="176"/>
                </a:cubicBezTo>
                <a:cubicBezTo>
                  <a:pt x="64" y="176"/>
                  <a:pt x="64" y="176"/>
                  <a:pt x="64" y="177"/>
                </a:cubicBezTo>
                <a:cubicBezTo>
                  <a:pt x="65" y="175"/>
                  <a:pt x="66" y="175"/>
                  <a:pt x="67" y="173"/>
                </a:cubicBezTo>
                <a:cubicBezTo>
                  <a:pt x="65" y="173"/>
                  <a:pt x="66" y="174"/>
                  <a:pt x="65" y="175"/>
                </a:cubicBezTo>
                <a:close/>
                <a:moveTo>
                  <a:pt x="45" y="240"/>
                </a:moveTo>
                <a:cubicBezTo>
                  <a:pt x="46" y="241"/>
                  <a:pt x="46" y="241"/>
                  <a:pt x="46" y="241"/>
                </a:cubicBezTo>
                <a:cubicBezTo>
                  <a:pt x="45" y="241"/>
                  <a:pt x="45" y="242"/>
                  <a:pt x="44" y="243"/>
                </a:cubicBezTo>
                <a:cubicBezTo>
                  <a:pt x="44" y="243"/>
                  <a:pt x="43" y="243"/>
                  <a:pt x="43" y="243"/>
                </a:cubicBezTo>
                <a:cubicBezTo>
                  <a:pt x="43" y="244"/>
                  <a:pt x="43" y="244"/>
                  <a:pt x="42" y="245"/>
                </a:cubicBezTo>
                <a:cubicBezTo>
                  <a:pt x="43" y="245"/>
                  <a:pt x="43" y="245"/>
                  <a:pt x="44" y="244"/>
                </a:cubicBezTo>
                <a:cubicBezTo>
                  <a:pt x="44" y="244"/>
                  <a:pt x="44" y="244"/>
                  <a:pt x="44" y="244"/>
                </a:cubicBezTo>
                <a:cubicBezTo>
                  <a:pt x="44" y="244"/>
                  <a:pt x="45" y="243"/>
                  <a:pt x="45" y="244"/>
                </a:cubicBezTo>
                <a:cubicBezTo>
                  <a:pt x="45" y="241"/>
                  <a:pt x="47" y="241"/>
                  <a:pt x="48" y="239"/>
                </a:cubicBezTo>
                <a:cubicBezTo>
                  <a:pt x="47" y="238"/>
                  <a:pt x="48" y="238"/>
                  <a:pt x="48" y="237"/>
                </a:cubicBezTo>
                <a:cubicBezTo>
                  <a:pt x="47" y="238"/>
                  <a:pt x="47" y="240"/>
                  <a:pt x="45" y="240"/>
                </a:cubicBezTo>
                <a:close/>
                <a:moveTo>
                  <a:pt x="820" y="180"/>
                </a:moveTo>
                <a:cubicBezTo>
                  <a:pt x="820" y="181"/>
                  <a:pt x="820" y="181"/>
                  <a:pt x="820" y="181"/>
                </a:cubicBezTo>
                <a:cubicBezTo>
                  <a:pt x="821" y="181"/>
                  <a:pt x="820" y="180"/>
                  <a:pt x="820" y="180"/>
                </a:cubicBezTo>
                <a:close/>
                <a:moveTo>
                  <a:pt x="866" y="171"/>
                </a:moveTo>
                <a:cubicBezTo>
                  <a:pt x="865" y="171"/>
                  <a:pt x="865" y="172"/>
                  <a:pt x="865" y="172"/>
                </a:cubicBezTo>
                <a:cubicBezTo>
                  <a:pt x="865" y="172"/>
                  <a:pt x="866" y="172"/>
                  <a:pt x="866" y="171"/>
                </a:cubicBezTo>
                <a:close/>
                <a:moveTo>
                  <a:pt x="867" y="170"/>
                </a:moveTo>
                <a:cubicBezTo>
                  <a:pt x="867" y="170"/>
                  <a:pt x="866" y="171"/>
                  <a:pt x="866" y="171"/>
                </a:cubicBezTo>
                <a:cubicBezTo>
                  <a:pt x="867" y="171"/>
                  <a:pt x="867" y="170"/>
                  <a:pt x="867" y="170"/>
                </a:cubicBezTo>
                <a:close/>
                <a:moveTo>
                  <a:pt x="861" y="164"/>
                </a:moveTo>
                <a:cubicBezTo>
                  <a:pt x="861" y="164"/>
                  <a:pt x="861" y="165"/>
                  <a:pt x="861" y="165"/>
                </a:cubicBezTo>
                <a:cubicBezTo>
                  <a:pt x="861" y="164"/>
                  <a:pt x="861" y="164"/>
                  <a:pt x="861" y="164"/>
                </a:cubicBezTo>
                <a:close/>
                <a:moveTo>
                  <a:pt x="868" y="162"/>
                </a:moveTo>
                <a:cubicBezTo>
                  <a:pt x="868" y="163"/>
                  <a:pt x="868" y="163"/>
                  <a:pt x="868" y="164"/>
                </a:cubicBezTo>
                <a:cubicBezTo>
                  <a:pt x="868" y="163"/>
                  <a:pt x="868" y="162"/>
                  <a:pt x="868" y="162"/>
                </a:cubicBezTo>
                <a:close/>
                <a:moveTo>
                  <a:pt x="837" y="147"/>
                </a:moveTo>
                <a:cubicBezTo>
                  <a:pt x="837" y="148"/>
                  <a:pt x="837" y="150"/>
                  <a:pt x="836" y="151"/>
                </a:cubicBezTo>
                <a:cubicBezTo>
                  <a:pt x="837" y="150"/>
                  <a:pt x="837" y="148"/>
                  <a:pt x="837" y="147"/>
                </a:cubicBezTo>
                <a:close/>
                <a:moveTo>
                  <a:pt x="852" y="150"/>
                </a:moveTo>
                <a:cubicBezTo>
                  <a:pt x="852" y="149"/>
                  <a:pt x="852" y="149"/>
                  <a:pt x="852" y="149"/>
                </a:cubicBezTo>
                <a:cubicBezTo>
                  <a:pt x="852" y="148"/>
                  <a:pt x="853" y="145"/>
                  <a:pt x="852" y="146"/>
                </a:cubicBezTo>
                <a:cubicBezTo>
                  <a:pt x="852" y="147"/>
                  <a:pt x="851" y="150"/>
                  <a:pt x="851" y="151"/>
                </a:cubicBezTo>
                <a:cubicBezTo>
                  <a:pt x="852" y="151"/>
                  <a:pt x="852" y="150"/>
                  <a:pt x="852" y="150"/>
                </a:cubicBezTo>
                <a:close/>
                <a:moveTo>
                  <a:pt x="857" y="134"/>
                </a:moveTo>
                <a:cubicBezTo>
                  <a:pt x="857" y="134"/>
                  <a:pt x="857" y="134"/>
                  <a:pt x="857" y="134"/>
                </a:cubicBezTo>
                <a:cubicBezTo>
                  <a:pt x="857" y="135"/>
                  <a:pt x="857" y="135"/>
                  <a:pt x="857" y="135"/>
                </a:cubicBezTo>
                <a:lnTo>
                  <a:pt x="857" y="134"/>
                </a:lnTo>
                <a:close/>
                <a:moveTo>
                  <a:pt x="855" y="121"/>
                </a:moveTo>
                <a:cubicBezTo>
                  <a:pt x="855" y="119"/>
                  <a:pt x="855" y="121"/>
                  <a:pt x="855" y="122"/>
                </a:cubicBezTo>
                <a:cubicBezTo>
                  <a:pt x="854" y="122"/>
                  <a:pt x="855" y="122"/>
                  <a:pt x="855" y="122"/>
                </a:cubicBezTo>
                <a:cubicBezTo>
                  <a:pt x="854" y="123"/>
                  <a:pt x="853" y="126"/>
                  <a:pt x="854" y="127"/>
                </a:cubicBezTo>
                <a:cubicBezTo>
                  <a:pt x="854" y="125"/>
                  <a:pt x="855" y="123"/>
                  <a:pt x="855" y="121"/>
                </a:cubicBezTo>
                <a:close/>
                <a:moveTo>
                  <a:pt x="861" y="127"/>
                </a:moveTo>
                <a:cubicBezTo>
                  <a:pt x="861" y="127"/>
                  <a:pt x="861" y="128"/>
                  <a:pt x="861" y="128"/>
                </a:cubicBezTo>
                <a:cubicBezTo>
                  <a:pt x="862" y="128"/>
                  <a:pt x="862" y="127"/>
                  <a:pt x="861" y="127"/>
                </a:cubicBezTo>
                <a:close/>
                <a:moveTo>
                  <a:pt x="843" y="120"/>
                </a:moveTo>
                <a:cubicBezTo>
                  <a:pt x="843" y="121"/>
                  <a:pt x="842" y="121"/>
                  <a:pt x="842" y="122"/>
                </a:cubicBezTo>
                <a:cubicBezTo>
                  <a:pt x="843" y="121"/>
                  <a:pt x="843" y="120"/>
                  <a:pt x="843" y="120"/>
                </a:cubicBezTo>
                <a:close/>
                <a:moveTo>
                  <a:pt x="859" y="124"/>
                </a:moveTo>
                <a:cubicBezTo>
                  <a:pt x="859" y="125"/>
                  <a:pt x="859" y="126"/>
                  <a:pt x="859" y="126"/>
                </a:cubicBezTo>
                <a:cubicBezTo>
                  <a:pt x="859" y="125"/>
                  <a:pt x="860" y="124"/>
                  <a:pt x="859" y="124"/>
                </a:cubicBezTo>
                <a:close/>
                <a:moveTo>
                  <a:pt x="862" y="124"/>
                </a:moveTo>
                <a:cubicBezTo>
                  <a:pt x="862" y="124"/>
                  <a:pt x="861" y="125"/>
                  <a:pt x="862" y="126"/>
                </a:cubicBezTo>
                <a:cubicBezTo>
                  <a:pt x="862" y="125"/>
                  <a:pt x="862" y="124"/>
                  <a:pt x="862" y="124"/>
                </a:cubicBezTo>
                <a:close/>
                <a:moveTo>
                  <a:pt x="839" y="118"/>
                </a:moveTo>
                <a:cubicBezTo>
                  <a:pt x="839" y="118"/>
                  <a:pt x="839" y="119"/>
                  <a:pt x="839" y="119"/>
                </a:cubicBezTo>
                <a:cubicBezTo>
                  <a:pt x="839" y="119"/>
                  <a:pt x="839" y="118"/>
                  <a:pt x="839" y="118"/>
                </a:cubicBezTo>
                <a:close/>
                <a:moveTo>
                  <a:pt x="844" y="116"/>
                </a:moveTo>
                <a:cubicBezTo>
                  <a:pt x="843" y="117"/>
                  <a:pt x="843" y="119"/>
                  <a:pt x="843" y="119"/>
                </a:cubicBezTo>
                <a:cubicBezTo>
                  <a:pt x="843" y="118"/>
                  <a:pt x="844" y="117"/>
                  <a:pt x="844" y="116"/>
                </a:cubicBezTo>
                <a:close/>
                <a:moveTo>
                  <a:pt x="862" y="120"/>
                </a:moveTo>
                <a:cubicBezTo>
                  <a:pt x="862" y="121"/>
                  <a:pt x="861" y="122"/>
                  <a:pt x="862" y="123"/>
                </a:cubicBezTo>
                <a:cubicBezTo>
                  <a:pt x="862" y="122"/>
                  <a:pt x="863" y="121"/>
                  <a:pt x="862" y="120"/>
                </a:cubicBezTo>
                <a:close/>
                <a:moveTo>
                  <a:pt x="855" y="118"/>
                </a:moveTo>
                <a:cubicBezTo>
                  <a:pt x="855" y="118"/>
                  <a:pt x="855" y="119"/>
                  <a:pt x="855" y="119"/>
                </a:cubicBezTo>
                <a:cubicBezTo>
                  <a:pt x="855" y="119"/>
                  <a:pt x="856" y="118"/>
                  <a:pt x="855" y="118"/>
                </a:cubicBezTo>
                <a:close/>
                <a:moveTo>
                  <a:pt x="858" y="117"/>
                </a:moveTo>
                <a:cubicBezTo>
                  <a:pt x="857" y="117"/>
                  <a:pt x="857" y="118"/>
                  <a:pt x="857" y="118"/>
                </a:cubicBezTo>
                <a:cubicBezTo>
                  <a:pt x="857" y="118"/>
                  <a:pt x="858" y="117"/>
                  <a:pt x="858" y="117"/>
                </a:cubicBezTo>
                <a:close/>
                <a:moveTo>
                  <a:pt x="860" y="116"/>
                </a:moveTo>
                <a:cubicBezTo>
                  <a:pt x="860" y="116"/>
                  <a:pt x="860" y="116"/>
                  <a:pt x="860" y="116"/>
                </a:cubicBezTo>
                <a:cubicBezTo>
                  <a:pt x="859" y="115"/>
                  <a:pt x="859" y="117"/>
                  <a:pt x="859" y="117"/>
                </a:cubicBezTo>
                <a:cubicBezTo>
                  <a:pt x="860" y="117"/>
                  <a:pt x="859" y="117"/>
                  <a:pt x="860" y="116"/>
                </a:cubicBezTo>
                <a:close/>
                <a:moveTo>
                  <a:pt x="849" y="110"/>
                </a:moveTo>
                <a:cubicBezTo>
                  <a:pt x="848" y="113"/>
                  <a:pt x="849" y="111"/>
                  <a:pt x="849" y="110"/>
                </a:cubicBezTo>
                <a:close/>
                <a:moveTo>
                  <a:pt x="845" y="105"/>
                </a:moveTo>
                <a:cubicBezTo>
                  <a:pt x="844" y="106"/>
                  <a:pt x="844" y="106"/>
                  <a:pt x="844" y="107"/>
                </a:cubicBezTo>
                <a:cubicBezTo>
                  <a:pt x="844" y="107"/>
                  <a:pt x="845" y="105"/>
                  <a:pt x="845" y="105"/>
                </a:cubicBezTo>
                <a:close/>
                <a:moveTo>
                  <a:pt x="844" y="105"/>
                </a:moveTo>
                <a:cubicBezTo>
                  <a:pt x="843" y="105"/>
                  <a:pt x="843" y="106"/>
                  <a:pt x="843" y="106"/>
                </a:cubicBezTo>
                <a:lnTo>
                  <a:pt x="844" y="105"/>
                </a:lnTo>
                <a:close/>
                <a:moveTo>
                  <a:pt x="836" y="101"/>
                </a:moveTo>
                <a:cubicBezTo>
                  <a:pt x="836" y="102"/>
                  <a:pt x="836" y="102"/>
                  <a:pt x="836" y="102"/>
                </a:cubicBezTo>
                <a:cubicBezTo>
                  <a:pt x="836" y="102"/>
                  <a:pt x="836" y="101"/>
                  <a:pt x="836" y="101"/>
                </a:cubicBezTo>
                <a:close/>
                <a:moveTo>
                  <a:pt x="838" y="98"/>
                </a:moveTo>
                <a:cubicBezTo>
                  <a:pt x="839" y="95"/>
                  <a:pt x="838" y="96"/>
                  <a:pt x="838" y="98"/>
                </a:cubicBezTo>
                <a:close/>
                <a:moveTo>
                  <a:pt x="828" y="135"/>
                </a:moveTo>
                <a:cubicBezTo>
                  <a:pt x="828" y="136"/>
                  <a:pt x="828" y="137"/>
                  <a:pt x="827" y="137"/>
                </a:cubicBezTo>
                <a:cubicBezTo>
                  <a:pt x="828" y="138"/>
                  <a:pt x="828" y="138"/>
                  <a:pt x="828" y="138"/>
                </a:cubicBezTo>
                <a:cubicBezTo>
                  <a:pt x="828" y="137"/>
                  <a:pt x="829" y="136"/>
                  <a:pt x="828" y="135"/>
                </a:cubicBezTo>
                <a:close/>
                <a:moveTo>
                  <a:pt x="846" y="121"/>
                </a:moveTo>
                <a:cubicBezTo>
                  <a:pt x="847" y="121"/>
                  <a:pt x="846" y="122"/>
                  <a:pt x="846" y="123"/>
                </a:cubicBezTo>
                <a:cubicBezTo>
                  <a:pt x="847" y="121"/>
                  <a:pt x="848" y="117"/>
                  <a:pt x="848" y="115"/>
                </a:cubicBezTo>
                <a:cubicBezTo>
                  <a:pt x="848" y="117"/>
                  <a:pt x="846" y="118"/>
                  <a:pt x="847" y="119"/>
                </a:cubicBezTo>
                <a:cubicBezTo>
                  <a:pt x="847" y="119"/>
                  <a:pt x="847" y="119"/>
                  <a:pt x="847" y="118"/>
                </a:cubicBezTo>
                <a:cubicBezTo>
                  <a:pt x="846" y="119"/>
                  <a:pt x="846" y="120"/>
                  <a:pt x="846" y="121"/>
                </a:cubicBezTo>
                <a:cubicBezTo>
                  <a:pt x="846" y="121"/>
                  <a:pt x="846" y="120"/>
                  <a:pt x="846" y="120"/>
                </a:cubicBezTo>
                <a:cubicBezTo>
                  <a:pt x="846" y="121"/>
                  <a:pt x="845" y="121"/>
                  <a:pt x="845" y="121"/>
                </a:cubicBezTo>
                <a:cubicBezTo>
                  <a:pt x="846" y="122"/>
                  <a:pt x="846" y="121"/>
                  <a:pt x="846" y="121"/>
                </a:cubicBezTo>
                <a:close/>
                <a:moveTo>
                  <a:pt x="860" y="122"/>
                </a:moveTo>
                <a:cubicBezTo>
                  <a:pt x="860" y="122"/>
                  <a:pt x="859" y="123"/>
                  <a:pt x="860" y="123"/>
                </a:cubicBezTo>
                <a:cubicBezTo>
                  <a:pt x="860" y="123"/>
                  <a:pt x="860" y="123"/>
                  <a:pt x="860" y="123"/>
                </a:cubicBezTo>
                <a:cubicBezTo>
                  <a:pt x="859" y="124"/>
                  <a:pt x="860" y="122"/>
                  <a:pt x="860" y="122"/>
                </a:cubicBezTo>
                <a:close/>
                <a:moveTo>
                  <a:pt x="861" y="115"/>
                </a:moveTo>
                <a:cubicBezTo>
                  <a:pt x="861" y="115"/>
                  <a:pt x="861" y="115"/>
                  <a:pt x="861" y="115"/>
                </a:cubicBezTo>
                <a:cubicBezTo>
                  <a:pt x="862" y="117"/>
                  <a:pt x="859" y="120"/>
                  <a:pt x="860" y="122"/>
                </a:cubicBezTo>
                <a:cubicBezTo>
                  <a:pt x="860" y="118"/>
                  <a:pt x="862" y="115"/>
                  <a:pt x="862" y="112"/>
                </a:cubicBezTo>
                <a:cubicBezTo>
                  <a:pt x="862" y="112"/>
                  <a:pt x="862" y="111"/>
                  <a:pt x="862" y="111"/>
                </a:cubicBezTo>
                <a:cubicBezTo>
                  <a:pt x="862" y="110"/>
                  <a:pt x="864" y="107"/>
                  <a:pt x="863" y="106"/>
                </a:cubicBezTo>
                <a:cubicBezTo>
                  <a:pt x="863" y="107"/>
                  <a:pt x="862" y="108"/>
                  <a:pt x="862" y="110"/>
                </a:cubicBezTo>
                <a:cubicBezTo>
                  <a:pt x="861" y="109"/>
                  <a:pt x="861" y="109"/>
                  <a:pt x="861" y="109"/>
                </a:cubicBezTo>
                <a:cubicBezTo>
                  <a:pt x="862" y="111"/>
                  <a:pt x="861" y="114"/>
                  <a:pt x="861" y="115"/>
                </a:cubicBezTo>
                <a:close/>
                <a:moveTo>
                  <a:pt x="842" y="104"/>
                </a:moveTo>
                <a:cubicBezTo>
                  <a:pt x="842" y="105"/>
                  <a:pt x="842" y="105"/>
                  <a:pt x="842" y="106"/>
                </a:cubicBezTo>
                <a:cubicBezTo>
                  <a:pt x="843" y="105"/>
                  <a:pt x="842" y="104"/>
                  <a:pt x="842" y="104"/>
                </a:cubicBezTo>
                <a:close/>
                <a:moveTo>
                  <a:pt x="707" y="252"/>
                </a:moveTo>
                <a:cubicBezTo>
                  <a:pt x="708" y="252"/>
                  <a:pt x="709" y="252"/>
                  <a:pt x="710" y="253"/>
                </a:cubicBezTo>
                <a:cubicBezTo>
                  <a:pt x="710" y="254"/>
                  <a:pt x="709" y="255"/>
                  <a:pt x="710" y="256"/>
                </a:cubicBezTo>
                <a:cubicBezTo>
                  <a:pt x="712" y="257"/>
                  <a:pt x="715" y="253"/>
                  <a:pt x="715" y="256"/>
                </a:cubicBezTo>
                <a:cubicBezTo>
                  <a:pt x="717" y="258"/>
                  <a:pt x="720" y="259"/>
                  <a:pt x="723" y="259"/>
                </a:cubicBezTo>
                <a:cubicBezTo>
                  <a:pt x="725" y="260"/>
                  <a:pt x="726" y="261"/>
                  <a:pt x="728" y="262"/>
                </a:cubicBezTo>
                <a:cubicBezTo>
                  <a:pt x="730" y="262"/>
                  <a:pt x="733" y="262"/>
                  <a:pt x="734" y="263"/>
                </a:cubicBezTo>
                <a:cubicBezTo>
                  <a:pt x="736" y="263"/>
                  <a:pt x="737" y="264"/>
                  <a:pt x="739" y="265"/>
                </a:cubicBezTo>
                <a:cubicBezTo>
                  <a:pt x="744" y="267"/>
                  <a:pt x="749" y="267"/>
                  <a:pt x="753" y="269"/>
                </a:cubicBezTo>
                <a:cubicBezTo>
                  <a:pt x="756" y="269"/>
                  <a:pt x="760" y="271"/>
                  <a:pt x="762" y="272"/>
                </a:cubicBezTo>
                <a:cubicBezTo>
                  <a:pt x="765" y="272"/>
                  <a:pt x="768" y="274"/>
                  <a:pt x="771" y="275"/>
                </a:cubicBezTo>
                <a:cubicBezTo>
                  <a:pt x="772" y="275"/>
                  <a:pt x="774" y="275"/>
                  <a:pt x="776" y="276"/>
                </a:cubicBezTo>
                <a:cubicBezTo>
                  <a:pt x="776" y="276"/>
                  <a:pt x="777" y="276"/>
                  <a:pt x="777" y="276"/>
                </a:cubicBezTo>
                <a:cubicBezTo>
                  <a:pt x="779" y="277"/>
                  <a:pt x="781" y="277"/>
                  <a:pt x="782" y="277"/>
                </a:cubicBezTo>
                <a:cubicBezTo>
                  <a:pt x="784" y="278"/>
                  <a:pt x="785" y="279"/>
                  <a:pt x="787" y="279"/>
                </a:cubicBezTo>
                <a:cubicBezTo>
                  <a:pt x="789" y="280"/>
                  <a:pt x="792" y="281"/>
                  <a:pt x="795" y="281"/>
                </a:cubicBezTo>
                <a:cubicBezTo>
                  <a:pt x="796" y="282"/>
                  <a:pt x="798" y="282"/>
                  <a:pt x="799" y="282"/>
                </a:cubicBezTo>
                <a:cubicBezTo>
                  <a:pt x="800" y="283"/>
                  <a:pt x="800" y="283"/>
                  <a:pt x="801" y="283"/>
                </a:cubicBezTo>
                <a:cubicBezTo>
                  <a:pt x="802" y="283"/>
                  <a:pt x="802" y="283"/>
                  <a:pt x="802" y="283"/>
                </a:cubicBezTo>
                <a:cubicBezTo>
                  <a:pt x="803" y="284"/>
                  <a:pt x="803" y="284"/>
                  <a:pt x="803" y="284"/>
                </a:cubicBezTo>
                <a:cubicBezTo>
                  <a:pt x="803" y="284"/>
                  <a:pt x="803" y="284"/>
                  <a:pt x="803" y="284"/>
                </a:cubicBezTo>
                <a:cubicBezTo>
                  <a:pt x="803" y="284"/>
                  <a:pt x="803" y="284"/>
                  <a:pt x="803" y="284"/>
                </a:cubicBezTo>
                <a:cubicBezTo>
                  <a:pt x="804" y="285"/>
                  <a:pt x="805" y="284"/>
                  <a:pt x="806" y="285"/>
                </a:cubicBezTo>
                <a:cubicBezTo>
                  <a:pt x="807" y="285"/>
                  <a:pt x="808" y="286"/>
                  <a:pt x="809" y="287"/>
                </a:cubicBezTo>
                <a:cubicBezTo>
                  <a:pt x="810" y="286"/>
                  <a:pt x="811" y="287"/>
                  <a:pt x="812" y="288"/>
                </a:cubicBezTo>
                <a:cubicBezTo>
                  <a:pt x="813" y="288"/>
                  <a:pt x="813" y="288"/>
                  <a:pt x="813" y="288"/>
                </a:cubicBezTo>
                <a:cubicBezTo>
                  <a:pt x="813" y="288"/>
                  <a:pt x="813" y="287"/>
                  <a:pt x="813" y="287"/>
                </a:cubicBezTo>
                <a:cubicBezTo>
                  <a:pt x="813" y="287"/>
                  <a:pt x="813" y="287"/>
                  <a:pt x="813" y="286"/>
                </a:cubicBezTo>
                <a:cubicBezTo>
                  <a:pt x="813" y="286"/>
                  <a:pt x="813" y="286"/>
                  <a:pt x="813" y="286"/>
                </a:cubicBezTo>
                <a:cubicBezTo>
                  <a:pt x="813" y="285"/>
                  <a:pt x="813" y="285"/>
                  <a:pt x="813" y="284"/>
                </a:cubicBezTo>
                <a:cubicBezTo>
                  <a:pt x="813" y="282"/>
                  <a:pt x="813" y="282"/>
                  <a:pt x="813" y="282"/>
                </a:cubicBezTo>
                <a:cubicBezTo>
                  <a:pt x="813" y="282"/>
                  <a:pt x="812" y="281"/>
                  <a:pt x="812" y="280"/>
                </a:cubicBezTo>
                <a:cubicBezTo>
                  <a:pt x="812" y="280"/>
                  <a:pt x="813" y="280"/>
                  <a:pt x="813" y="279"/>
                </a:cubicBezTo>
                <a:cubicBezTo>
                  <a:pt x="813" y="279"/>
                  <a:pt x="812" y="279"/>
                  <a:pt x="812" y="279"/>
                </a:cubicBezTo>
                <a:cubicBezTo>
                  <a:pt x="812" y="278"/>
                  <a:pt x="812" y="278"/>
                  <a:pt x="812" y="278"/>
                </a:cubicBezTo>
                <a:cubicBezTo>
                  <a:pt x="812" y="277"/>
                  <a:pt x="812" y="277"/>
                  <a:pt x="812" y="277"/>
                </a:cubicBezTo>
                <a:cubicBezTo>
                  <a:pt x="812" y="276"/>
                  <a:pt x="812" y="276"/>
                  <a:pt x="812" y="275"/>
                </a:cubicBezTo>
                <a:cubicBezTo>
                  <a:pt x="813" y="270"/>
                  <a:pt x="813" y="265"/>
                  <a:pt x="813" y="259"/>
                </a:cubicBezTo>
                <a:cubicBezTo>
                  <a:pt x="813" y="254"/>
                  <a:pt x="813" y="250"/>
                  <a:pt x="813" y="245"/>
                </a:cubicBezTo>
                <a:cubicBezTo>
                  <a:pt x="815" y="226"/>
                  <a:pt x="815" y="226"/>
                  <a:pt x="815" y="226"/>
                </a:cubicBezTo>
                <a:cubicBezTo>
                  <a:pt x="815" y="219"/>
                  <a:pt x="816" y="212"/>
                  <a:pt x="817" y="206"/>
                </a:cubicBezTo>
                <a:cubicBezTo>
                  <a:pt x="817" y="206"/>
                  <a:pt x="818" y="205"/>
                  <a:pt x="818" y="205"/>
                </a:cubicBezTo>
                <a:cubicBezTo>
                  <a:pt x="818" y="204"/>
                  <a:pt x="817" y="204"/>
                  <a:pt x="818" y="204"/>
                </a:cubicBezTo>
                <a:cubicBezTo>
                  <a:pt x="818" y="203"/>
                  <a:pt x="818" y="203"/>
                  <a:pt x="818" y="203"/>
                </a:cubicBezTo>
                <a:cubicBezTo>
                  <a:pt x="819" y="197"/>
                  <a:pt x="820" y="192"/>
                  <a:pt x="822" y="186"/>
                </a:cubicBezTo>
                <a:cubicBezTo>
                  <a:pt x="822" y="185"/>
                  <a:pt x="822" y="186"/>
                  <a:pt x="822" y="186"/>
                </a:cubicBezTo>
                <a:cubicBezTo>
                  <a:pt x="823" y="183"/>
                  <a:pt x="824" y="178"/>
                  <a:pt x="825" y="175"/>
                </a:cubicBezTo>
                <a:cubicBezTo>
                  <a:pt x="825" y="173"/>
                  <a:pt x="825" y="171"/>
                  <a:pt x="826" y="170"/>
                </a:cubicBezTo>
                <a:cubicBezTo>
                  <a:pt x="826" y="169"/>
                  <a:pt x="825" y="169"/>
                  <a:pt x="825" y="169"/>
                </a:cubicBezTo>
                <a:cubicBezTo>
                  <a:pt x="826" y="169"/>
                  <a:pt x="826" y="169"/>
                  <a:pt x="826" y="169"/>
                </a:cubicBezTo>
                <a:cubicBezTo>
                  <a:pt x="826" y="167"/>
                  <a:pt x="826" y="167"/>
                  <a:pt x="826" y="167"/>
                </a:cubicBezTo>
                <a:cubicBezTo>
                  <a:pt x="827" y="164"/>
                  <a:pt x="828" y="160"/>
                  <a:pt x="829" y="156"/>
                </a:cubicBezTo>
                <a:cubicBezTo>
                  <a:pt x="829" y="155"/>
                  <a:pt x="829" y="155"/>
                  <a:pt x="829" y="154"/>
                </a:cubicBezTo>
                <a:cubicBezTo>
                  <a:pt x="830" y="154"/>
                  <a:pt x="830" y="154"/>
                  <a:pt x="829" y="153"/>
                </a:cubicBezTo>
                <a:cubicBezTo>
                  <a:pt x="829" y="153"/>
                  <a:pt x="830" y="151"/>
                  <a:pt x="830" y="152"/>
                </a:cubicBezTo>
                <a:cubicBezTo>
                  <a:pt x="830" y="151"/>
                  <a:pt x="830" y="152"/>
                  <a:pt x="830" y="152"/>
                </a:cubicBezTo>
                <a:cubicBezTo>
                  <a:pt x="831" y="151"/>
                  <a:pt x="831" y="149"/>
                  <a:pt x="831" y="147"/>
                </a:cubicBezTo>
                <a:cubicBezTo>
                  <a:pt x="831" y="146"/>
                  <a:pt x="832" y="144"/>
                  <a:pt x="833" y="142"/>
                </a:cubicBezTo>
                <a:cubicBezTo>
                  <a:pt x="833" y="144"/>
                  <a:pt x="833" y="146"/>
                  <a:pt x="835" y="147"/>
                </a:cubicBezTo>
                <a:cubicBezTo>
                  <a:pt x="836" y="145"/>
                  <a:pt x="836" y="141"/>
                  <a:pt x="837" y="140"/>
                </a:cubicBezTo>
                <a:cubicBezTo>
                  <a:pt x="838" y="135"/>
                  <a:pt x="839" y="130"/>
                  <a:pt x="840" y="125"/>
                </a:cubicBezTo>
                <a:cubicBezTo>
                  <a:pt x="840" y="124"/>
                  <a:pt x="840" y="124"/>
                  <a:pt x="840" y="124"/>
                </a:cubicBezTo>
                <a:cubicBezTo>
                  <a:pt x="842" y="119"/>
                  <a:pt x="842" y="114"/>
                  <a:pt x="844" y="108"/>
                </a:cubicBezTo>
                <a:cubicBezTo>
                  <a:pt x="842" y="119"/>
                  <a:pt x="839" y="128"/>
                  <a:pt x="838" y="138"/>
                </a:cubicBezTo>
                <a:cubicBezTo>
                  <a:pt x="837" y="140"/>
                  <a:pt x="836" y="146"/>
                  <a:pt x="835" y="150"/>
                </a:cubicBezTo>
                <a:cubicBezTo>
                  <a:pt x="835" y="152"/>
                  <a:pt x="836" y="153"/>
                  <a:pt x="838" y="152"/>
                </a:cubicBezTo>
                <a:cubicBezTo>
                  <a:pt x="840" y="150"/>
                  <a:pt x="839" y="147"/>
                  <a:pt x="840" y="145"/>
                </a:cubicBezTo>
                <a:cubicBezTo>
                  <a:pt x="841" y="145"/>
                  <a:pt x="841" y="144"/>
                  <a:pt x="842" y="145"/>
                </a:cubicBezTo>
                <a:cubicBezTo>
                  <a:pt x="842" y="150"/>
                  <a:pt x="840" y="156"/>
                  <a:pt x="840" y="160"/>
                </a:cubicBezTo>
                <a:cubicBezTo>
                  <a:pt x="840" y="161"/>
                  <a:pt x="840" y="162"/>
                  <a:pt x="840" y="163"/>
                </a:cubicBezTo>
                <a:cubicBezTo>
                  <a:pt x="840" y="163"/>
                  <a:pt x="840" y="164"/>
                  <a:pt x="841" y="164"/>
                </a:cubicBezTo>
                <a:cubicBezTo>
                  <a:pt x="841" y="164"/>
                  <a:pt x="841" y="164"/>
                  <a:pt x="842" y="164"/>
                </a:cubicBezTo>
                <a:cubicBezTo>
                  <a:pt x="842" y="159"/>
                  <a:pt x="846" y="156"/>
                  <a:pt x="846" y="151"/>
                </a:cubicBezTo>
                <a:cubicBezTo>
                  <a:pt x="847" y="150"/>
                  <a:pt x="848" y="149"/>
                  <a:pt x="849" y="149"/>
                </a:cubicBezTo>
                <a:cubicBezTo>
                  <a:pt x="849" y="147"/>
                  <a:pt x="850" y="145"/>
                  <a:pt x="850" y="143"/>
                </a:cubicBezTo>
                <a:cubicBezTo>
                  <a:pt x="850" y="142"/>
                  <a:pt x="850" y="142"/>
                  <a:pt x="850" y="142"/>
                </a:cubicBezTo>
                <a:cubicBezTo>
                  <a:pt x="851" y="137"/>
                  <a:pt x="851" y="133"/>
                  <a:pt x="853" y="129"/>
                </a:cubicBezTo>
                <a:cubicBezTo>
                  <a:pt x="853" y="133"/>
                  <a:pt x="852" y="136"/>
                  <a:pt x="851" y="140"/>
                </a:cubicBezTo>
                <a:cubicBezTo>
                  <a:pt x="851" y="140"/>
                  <a:pt x="852" y="141"/>
                  <a:pt x="852" y="141"/>
                </a:cubicBezTo>
                <a:cubicBezTo>
                  <a:pt x="851" y="144"/>
                  <a:pt x="850" y="149"/>
                  <a:pt x="849" y="152"/>
                </a:cubicBezTo>
                <a:cubicBezTo>
                  <a:pt x="850" y="153"/>
                  <a:pt x="851" y="153"/>
                  <a:pt x="851" y="152"/>
                </a:cubicBezTo>
                <a:cubicBezTo>
                  <a:pt x="851" y="152"/>
                  <a:pt x="851" y="153"/>
                  <a:pt x="851" y="153"/>
                </a:cubicBezTo>
                <a:cubicBezTo>
                  <a:pt x="851" y="153"/>
                  <a:pt x="851" y="153"/>
                  <a:pt x="852" y="153"/>
                </a:cubicBezTo>
                <a:cubicBezTo>
                  <a:pt x="851" y="155"/>
                  <a:pt x="851" y="155"/>
                  <a:pt x="851" y="157"/>
                </a:cubicBezTo>
                <a:cubicBezTo>
                  <a:pt x="851" y="158"/>
                  <a:pt x="851" y="158"/>
                  <a:pt x="852" y="158"/>
                </a:cubicBezTo>
                <a:cubicBezTo>
                  <a:pt x="852" y="156"/>
                  <a:pt x="853" y="155"/>
                  <a:pt x="853" y="153"/>
                </a:cubicBezTo>
                <a:cubicBezTo>
                  <a:pt x="853" y="152"/>
                  <a:pt x="853" y="151"/>
                  <a:pt x="853" y="151"/>
                </a:cubicBezTo>
                <a:cubicBezTo>
                  <a:pt x="853" y="150"/>
                  <a:pt x="853" y="150"/>
                  <a:pt x="854" y="150"/>
                </a:cubicBezTo>
                <a:cubicBezTo>
                  <a:pt x="854" y="149"/>
                  <a:pt x="853" y="149"/>
                  <a:pt x="853" y="148"/>
                </a:cubicBezTo>
                <a:cubicBezTo>
                  <a:pt x="853" y="148"/>
                  <a:pt x="854" y="148"/>
                  <a:pt x="854" y="147"/>
                </a:cubicBezTo>
                <a:cubicBezTo>
                  <a:pt x="855" y="145"/>
                  <a:pt x="854" y="143"/>
                  <a:pt x="855" y="141"/>
                </a:cubicBezTo>
                <a:cubicBezTo>
                  <a:pt x="855" y="140"/>
                  <a:pt x="856" y="139"/>
                  <a:pt x="857" y="137"/>
                </a:cubicBezTo>
                <a:cubicBezTo>
                  <a:pt x="857" y="138"/>
                  <a:pt x="856" y="139"/>
                  <a:pt x="856" y="140"/>
                </a:cubicBezTo>
                <a:cubicBezTo>
                  <a:pt x="855" y="144"/>
                  <a:pt x="856" y="148"/>
                  <a:pt x="855" y="151"/>
                </a:cubicBezTo>
                <a:cubicBezTo>
                  <a:pt x="856" y="152"/>
                  <a:pt x="856" y="151"/>
                  <a:pt x="857" y="151"/>
                </a:cubicBezTo>
                <a:cubicBezTo>
                  <a:pt x="857" y="150"/>
                  <a:pt x="857" y="149"/>
                  <a:pt x="857" y="148"/>
                </a:cubicBezTo>
                <a:cubicBezTo>
                  <a:pt x="857" y="148"/>
                  <a:pt x="857" y="149"/>
                  <a:pt x="857" y="148"/>
                </a:cubicBezTo>
                <a:cubicBezTo>
                  <a:pt x="857" y="146"/>
                  <a:pt x="857" y="144"/>
                  <a:pt x="858" y="141"/>
                </a:cubicBezTo>
                <a:cubicBezTo>
                  <a:pt x="858" y="141"/>
                  <a:pt x="858" y="140"/>
                  <a:pt x="859" y="141"/>
                </a:cubicBezTo>
                <a:cubicBezTo>
                  <a:pt x="859" y="140"/>
                  <a:pt x="859" y="140"/>
                  <a:pt x="860" y="140"/>
                </a:cubicBezTo>
                <a:cubicBezTo>
                  <a:pt x="860" y="139"/>
                  <a:pt x="859" y="140"/>
                  <a:pt x="859" y="140"/>
                </a:cubicBezTo>
                <a:cubicBezTo>
                  <a:pt x="860" y="139"/>
                  <a:pt x="859" y="138"/>
                  <a:pt x="860" y="138"/>
                </a:cubicBezTo>
                <a:cubicBezTo>
                  <a:pt x="860" y="134"/>
                  <a:pt x="861" y="132"/>
                  <a:pt x="861" y="128"/>
                </a:cubicBezTo>
                <a:cubicBezTo>
                  <a:pt x="861" y="131"/>
                  <a:pt x="861" y="134"/>
                  <a:pt x="860" y="137"/>
                </a:cubicBezTo>
                <a:cubicBezTo>
                  <a:pt x="860" y="138"/>
                  <a:pt x="861" y="137"/>
                  <a:pt x="861" y="138"/>
                </a:cubicBezTo>
                <a:cubicBezTo>
                  <a:pt x="861" y="139"/>
                  <a:pt x="860" y="139"/>
                  <a:pt x="860" y="140"/>
                </a:cubicBezTo>
                <a:cubicBezTo>
                  <a:pt x="860" y="141"/>
                  <a:pt x="860" y="142"/>
                  <a:pt x="860" y="143"/>
                </a:cubicBezTo>
                <a:cubicBezTo>
                  <a:pt x="860" y="144"/>
                  <a:pt x="859" y="145"/>
                  <a:pt x="859" y="146"/>
                </a:cubicBezTo>
                <a:cubicBezTo>
                  <a:pt x="860" y="147"/>
                  <a:pt x="860" y="148"/>
                  <a:pt x="860" y="149"/>
                </a:cubicBezTo>
                <a:cubicBezTo>
                  <a:pt x="860" y="150"/>
                  <a:pt x="860" y="149"/>
                  <a:pt x="860" y="150"/>
                </a:cubicBezTo>
                <a:cubicBezTo>
                  <a:pt x="861" y="151"/>
                  <a:pt x="861" y="150"/>
                  <a:pt x="862" y="150"/>
                </a:cubicBezTo>
                <a:cubicBezTo>
                  <a:pt x="862" y="151"/>
                  <a:pt x="861" y="150"/>
                  <a:pt x="861" y="151"/>
                </a:cubicBezTo>
                <a:cubicBezTo>
                  <a:pt x="861" y="151"/>
                  <a:pt x="861" y="152"/>
                  <a:pt x="862" y="152"/>
                </a:cubicBezTo>
                <a:cubicBezTo>
                  <a:pt x="861" y="154"/>
                  <a:pt x="861" y="155"/>
                  <a:pt x="861" y="157"/>
                </a:cubicBezTo>
                <a:cubicBezTo>
                  <a:pt x="861" y="157"/>
                  <a:pt x="861" y="156"/>
                  <a:pt x="861" y="157"/>
                </a:cubicBezTo>
                <a:cubicBezTo>
                  <a:pt x="861" y="157"/>
                  <a:pt x="861" y="160"/>
                  <a:pt x="861" y="160"/>
                </a:cubicBezTo>
                <a:cubicBezTo>
                  <a:pt x="861" y="162"/>
                  <a:pt x="861" y="163"/>
                  <a:pt x="860" y="165"/>
                </a:cubicBezTo>
                <a:cubicBezTo>
                  <a:pt x="860" y="166"/>
                  <a:pt x="861" y="165"/>
                  <a:pt x="861" y="166"/>
                </a:cubicBezTo>
                <a:cubicBezTo>
                  <a:pt x="861" y="167"/>
                  <a:pt x="861" y="168"/>
                  <a:pt x="860" y="169"/>
                </a:cubicBezTo>
                <a:cubicBezTo>
                  <a:pt x="861" y="170"/>
                  <a:pt x="861" y="172"/>
                  <a:pt x="860" y="173"/>
                </a:cubicBezTo>
                <a:cubicBezTo>
                  <a:pt x="861" y="173"/>
                  <a:pt x="861" y="172"/>
                  <a:pt x="862" y="172"/>
                </a:cubicBezTo>
                <a:cubicBezTo>
                  <a:pt x="862" y="172"/>
                  <a:pt x="861" y="173"/>
                  <a:pt x="861" y="174"/>
                </a:cubicBezTo>
                <a:cubicBezTo>
                  <a:pt x="861" y="178"/>
                  <a:pt x="862" y="181"/>
                  <a:pt x="861" y="186"/>
                </a:cubicBezTo>
                <a:cubicBezTo>
                  <a:pt x="861" y="187"/>
                  <a:pt x="862" y="187"/>
                  <a:pt x="861" y="188"/>
                </a:cubicBezTo>
                <a:cubicBezTo>
                  <a:pt x="861" y="188"/>
                  <a:pt x="862" y="188"/>
                  <a:pt x="862" y="188"/>
                </a:cubicBezTo>
                <a:cubicBezTo>
                  <a:pt x="862" y="190"/>
                  <a:pt x="860" y="196"/>
                  <a:pt x="862" y="198"/>
                </a:cubicBezTo>
                <a:cubicBezTo>
                  <a:pt x="861" y="198"/>
                  <a:pt x="861" y="197"/>
                  <a:pt x="861" y="198"/>
                </a:cubicBezTo>
                <a:cubicBezTo>
                  <a:pt x="861" y="199"/>
                  <a:pt x="860" y="200"/>
                  <a:pt x="861" y="201"/>
                </a:cubicBezTo>
                <a:cubicBezTo>
                  <a:pt x="861" y="204"/>
                  <a:pt x="860" y="206"/>
                  <a:pt x="861" y="208"/>
                </a:cubicBezTo>
                <a:cubicBezTo>
                  <a:pt x="860" y="209"/>
                  <a:pt x="860" y="210"/>
                  <a:pt x="860" y="210"/>
                </a:cubicBezTo>
                <a:cubicBezTo>
                  <a:pt x="860" y="211"/>
                  <a:pt x="860" y="213"/>
                  <a:pt x="860" y="214"/>
                </a:cubicBezTo>
                <a:cubicBezTo>
                  <a:pt x="859" y="231"/>
                  <a:pt x="857" y="248"/>
                  <a:pt x="857" y="264"/>
                </a:cubicBezTo>
                <a:cubicBezTo>
                  <a:pt x="856" y="268"/>
                  <a:pt x="857" y="273"/>
                  <a:pt x="857" y="277"/>
                </a:cubicBezTo>
                <a:cubicBezTo>
                  <a:pt x="857" y="277"/>
                  <a:pt x="857" y="277"/>
                  <a:pt x="857" y="278"/>
                </a:cubicBezTo>
                <a:cubicBezTo>
                  <a:pt x="857" y="279"/>
                  <a:pt x="857" y="279"/>
                  <a:pt x="857" y="279"/>
                </a:cubicBezTo>
                <a:cubicBezTo>
                  <a:pt x="857" y="280"/>
                  <a:pt x="857" y="281"/>
                  <a:pt x="857" y="282"/>
                </a:cubicBezTo>
                <a:cubicBezTo>
                  <a:pt x="857" y="291"/>
                  <a:pt x="857" y="302"/>
                  <a:pt x="859" y="311"/>
                </a:cubicBezTo>
                <a:cubicBezTo>
                  <a:pt x="858" y="317"/>
                  <a:pt x="860" y="324"/>
                  <a:pt x="860" y="331"/>
                </a:cubicBezTo>
                <a:cubicBezTo>
                  <a:pt x="860" y="334"/>
                  <a:pt x="860" y="336"/>
                  <a:pt x="860" y="339"/>
                </a:cubicBezTo>
                <a:cubicBezTo>
                  <a:pt x="861" y="340"/>
                  <a:pt x="861" y="342"/>
                  <a:pt x="861" y="343"/>
                </a:cubicBezTo>
                <a:cubicBezTo>
                  <a:pt x="861" y="345"/>
                  <a:pt x="861" y="347"/>
                  <a:pt x="861" y="349"/>
                </a:cubicBezTo>
                <a:cubicBezTo>
                  <a:pt x="861" y="350"/>
                  <a:pt x="861" y="350"/>
                  <a:pt x="861" y="350"/>
                </a:cubicBezTo>
                <a:cubicBezTo>
                  <a:pt x="861" y="351"/>
                  <a:pt x="861" y="351"/>
                  <a:pt x="861" y="351"/>
                </a:cubicBezTo>
                <a:cubicBezTo>
                  <a:pt x="861" y="351"/>
                  <a:pt x="861" y="351"/>
                  <a:pt x="861" y="351"/>
                </a:cubicBezTo>
                <a:cubicBezTo>
                  <a:pt x="861" y="351"/>
                  <a:pt x="860" y="350"/>
                  <a:pt x="860" y="350"/>
                </a:cubicBezTo>
                <a:cubicBezTo>
                  <a:pt x="859" y="350"/>
                  <a:pt x="858" y="350"/>
                  <a:pt x="857" y="349"/>
                </a:cubicBezTo>
                <a:cubicBezTo>
                  <a:pt x="854" y="349"/>
                  <a:pt x="853" y="349"/>
                  <a:pt x="851" y="348"/>
                </a:cubicBezTo>
                <a:cubicBezTo>
                  <a:pt x="843" y="346"/>
                  <a:pt x="834" y="342"/>
                  <a:pt x="826" y="340"/>
                </a:cubicBezTo>
                <a:cubicBezTo>
                  <a:pt x="824" y="340"/>
                  <a:pt x="821" y="338"/>
                  <a:pt x="819" y="338"/>
                </a:cubicBezTo>
                <a:cubicBezTo>
                  <a:pt x="818" y="338"/>
                  <a:pt x="817" y="338"/>
                  <a:pt x="816" y="337"/>
                </a:cubicBezTo>
                <a:cubicBezTo>
                  <a:pt x="812" y="336"/>
                  <a:pt x="807" y="334"/>
                  <a:pt x="803" y="334"/>
                </a:cubicBezTo>
                <a:cubicBezTo>
                  <a:pt x="801" y="333"/>
                  <a:pt x="799" y="332"/>
                  <a:pt x="797" y="331"/>
                </a:cubicBezTo>
                <a:cubicBezTo>
                  <a:pt x="794" y="331"/>
                  <a:pt x="792" y="330"/>
                  <a:pt x="790" y="330"/>
                </a:cubicBezTo>
                <a:cubicBezTo>
                  <a:pt x="789" y="329"/>
                  <a:pt x="788" y="329"/>
                  <a:pt x="788" y="329"/>
                </a:cubicBezTo>
                <a:cubicBezTo>
                  <a:pt x="787" y="329"/>
                  <a:pt x="787" y="329"/>
                  <a:pt x="786" y="328"/>
                </a:cubicBezTo>
                <a:cubicBezTo>
                  <a:pt x="783" y="328"/>
                  <a:pt x="779" y="327"/>
                  <a:pt x="776" y="325"/>
                </a:cubicBezTo>
                <a:cubicBezTo>
                  <a:pt x="775" y="325"/>
                  <a:pt x="775" y="325"/>
                  <a:pt x="775" y="326"/>
                </a:cubicBezTo>
                <a:cubicBezTo>
                  <a:pt x="773" y="324"/>
                  <a:pt x="770" y="325"/>
                  <a:pt x="768" y="324"/>
                </a:cubicBezTo>
                <a:cubicBezTo>
                  <a:pt x="767" y="324"/>
                  <a:pt x="767" y="324"/>
                  <a:pt x="767" y="324"/>
                </a:cubicBezTo>
                <a:cubicBezTo>
                  <a:pt x="766" y="323"/>
                  <a:pt x="765" y="323"/>
                  <a:pt x="763" y="323"/>
                </a:cubicBezTo>
                <a:cubicBezTo>
                  <a:pt x="759" y="321"/>
                  <a:pt x="755" y="321"/>
                  <a:pt x="751" y="319"/>
                </a:cubicBezTo>
                <a:cubicBezTo>
                  <a:pt x="749" y="320"/>
                  <a:pt x="746" y="319"/>
                  <a:pt x="744" y="318"/>
                </a:cubicBezTo>
                <a:cubicBezTo>
                  <a:pt x="743" y="318"/>
                  <a:pt x="743" y="319"/>
                  <a:pt x="742" y="318"/>
                </a:cubicBezTo>
                <a:cubicBezTo>
                  <a:pt x="741" y="318"/>
                  <a:pt x="741" y="318"/>
                  <a:pt x="741" y="318"/>
                </a:cubicBezTo>
                <a:cubicBezTo>
                  <a:pt x="740" y="318"/>
                  <a:pt x="740" y="318"/>
                  <a:pt x="739" y="318"/>
                </a:cubicBezTo>
                <a:cubicBezTo>
                  <a:pt x="738" y="317"/>
                  <a:pt x="738" y="317"/>
                  <a:pt x="737" y="316"/>
                </a:cubicBezTo>
                <a:cubicBezTo>
                  <a:pt x="736" y="316"/>
                  <a:pt x="736" y="317"/>
                  <a:pt x="735" y="316"/>
                </a:cubicBezTo>
                <a:cubicBezTo>
                  <a:pt x="734" y="316"/>
                  <a:pt x="733" y="315"/>
                  <a:pt x="733" y="315"/>
                </a:cubicBezTo>
                <a:cubicBezTo>
                  <a:pt x="731" y="315"/>
                  <a:pt x="729" y="316"/>
                  <a:pt x="727" y="314"/>
                </a:cubicBezTo>
                <a:cubicBezTo>
                  <a:pt x="725" y="314"/>
                  <a:pt x="724" y="313"/>
                  <a:pt x="722" y="313"/>
                </a:cubicBezTo>
                <a:cubicBezTo>
                  <a:pt x="721" y="313"/>
                  <a:pt x="720" y="313"/>
                  <a:pt x="719" y="313"/>
                </a:cubicBezTo>
                <a:cubicBezTo>
                  <a:pt x="718" y="313"/>
                  <a:pt x="718" y="313"/>
                  <a:pt x="717" y="313"/>
                </a:cubicBezTo>
                <a:cubicBezTo>
                  <a:pt x="715" y="312"/>
                  <a:pt x="713" y="313"/>
                  <a:pt x="711" y="311"/>
                </a:cubicBezTo>
                <a:cubicBezTo>
                  <a:pt x="708" y="312"/>
                  <a:pt x="703" y="309"/>
                  <a:pt x="701" y="311"/>
                </a:cubicBezTo>
                <a:cubicBezTo>
                  <a:pt x="701" y="312"/>
                  <a:pt x="700" y="313"/>
                  <a:pt x="699" y="313"/>
                </a:cubicBezTo>
                <a:cubicBezTo>
                  <a:pt x="698" y="313"/>
                  <a:pt x="698" y="312"/>
                  <a:pt x="697" y="311"/>
                </a:cubicBezTo>
                <a:cubicBezTo>
                  <a:pt x="696" y="311"/>
                  <a:pt x="693" y="310"/>
                  <a:pt x="692" y="310"/>
                </a:cubicBezTo>
                <a:cubicBezTo>
                  <a:pt x="691" y="310"/>
                  <a:pt x="691" y="311"/>
                  <a:pt x="690" y="311"/>
                </a:cubicBezTo>
                <a:cubicBezTo>
                  <a:pt x="689" y="311"/>
                  <a:pt x="688" y="309"/>
                  <a:pt x="687" y="309"/>
                </a:cubicBezTo>
                <a:cubicBezTo>
                  <a:pt x="686" y="309"/>
                  <a:pt x="685" y="310"/>
                  <a:pt x="684" y="310"/>
                </a:cubicBezTo>
                <a:cubicBezTo>
                  <a:pt x="683" y="309"/>
                  <a:pt x="682" y="308"/>
                  <a:pt x="682" y="307"/>
                </a:cubicBezTo>
                <a:cubicBezTo>
                  <a:pt x="682" y="307"/>
                  <a:pt x="682" y="307"/>
                  <a:pt x="681" y="307"/>
                </a:cubicBezTo>
                <a:cubicBezTo>
                  <a:pt x="680" y="305"/>
                  <a:pt x="677" y="304"/>
                  <a:pt x="674" y="304"/>
                </a:cubicBezTo>
                <a:cubicBezTo>
                  <a:pt x="674" y="303"/>
                  <a:pt x="673" y="303"/>
                  <a:pt x="673" y="303"/>
                </a:cubicBezTo>
                <a:cubicBezTo>
                  <a:pt x="670" y="302"/>
                  <a:pt x="668" y="299"/>
                  <a:pt x="666" y="296"/>
                </a:cubicBezTo>
                <a:cubicBezTo>
                  <a:pt x="666" y="296"/>
                  <a:pt x="665" y="296"/>
                  <a:pt x="665" y="295"/>
                </a:cubicBezTo>
                <a:cubicBezTo>
                  <a:pt x="664" y="294"/>
                  <a:pt x="664" y="293"/>
                  <a:pt x="663" y="292"/>
                </a:cubicBezTo>
                <a:cubicBezTo>
                  <a:pt x="663" y="291"/>
                  <a:pt x="662" y="291"/>
                  <a:pt x="662" y="290"/>
                </a:cubicBezTo>
                <a:cubicBezTo>
                  <a:pt x="662" y="288"/>
                  <a:pt x="661" y="287"/>
                  <a:pt x="660" y="286"/>
                </a:cubicBezTo>
                <a:cubicBezTo>
                  <a:pt x="660" y="285"/>
                  <a:pt x="659" y="284"/>
                  <a:pt x="659" y="283"/>
                </a:cubicBezTo>
                <a:cubicBezTo>
                  <a:pt x="658" y="281"/>
                  <a:pt x="659" y="279"/>
                  <a:pt x="658" y="277"/>
                </a:cubicBezTo>
                <a:cubicBezTo>
                  <a:pt x="659" y="274"/>
                  <a:pt x="659" y="271"/>
                  <a:pt x="660" y="267"/>
                </a:cubicBezTo>
                <a:cubicBezTo>
                  <a:pt x="660" y="267"/>
                  <a:pt x="659" y="267"/>
                  <a:pt x="660" y="266"/>
                </a:cubicBezTo>
                <a:cubicBezTo>
                  <a:pt x="661" y="265"/>
                  <a:pt x="661" y="263"/>
                  <a:pt x="662" y="261"/>
                </a:cubicBezTo>
                <a:cubicBezTo>
                  <a:pt x="663" y="261"/>
                  <a:pt x="663" y="260"/>
                  <a:pt x="664" y="260"/>
                </a:cubicBezTo>
                <a:cubicBezTo>
                  <a:pt x="665" y="259"/>
                  <a:pt x="665" y="258"/>
                  <a:pt x="666" y="257"/>
                </a:cubicBezTo>
                <a:cubicBezTo>
                  <a:pt x="670" y="256"/>
                  <a:pt x="673" y="253"/>
                  <a:pt x="677" y="251"/>
                </a:cubicBezTo>
                <a:cubicBezTo>
                  <a:pt x="677" y="251"/>
                  <a:pt x="678" y="251"/>
                  <a:pt x="678" y="251"/>
                </a:cubicBezTo>
                <a:cubicBezTo>
                  <a:pt x="680" y="250"/>
                  <a:pt x="682" y="250"/>
                  <a:pt x="684" y="249"/>
                </a:cubicBezTo>
                <a:cubicBezTo>
                  <a:pt x="685" y="248"/>
                  <a:pt x="687" y="249"/>
                  <a:pt x="689" y="249"/>
                </a:cubicBezTo>
                <a:cubicBezTo>
                  <a:pt x="690" y="249"/>
                  <a:pt x="690" y="248"/>
                  <a:pt x="692" y="249"/>
                </a:cubicBezTo>
                <a:cubicBezTo>
                  <a:pt x="693" y="249"/>
                  <a:pt x="695" y="248"/>
                  <a:pt x="696" y="248"/>
                </a:cubicBezTo>
                <a:cubicBezTo>
                  <a:pt x="698" y="248"/>
                  <a:pt x="700" y="249"/>
                  <a:pt x="701" y="250"/>
                </a:cubicBezTo>
                <a:cubicBezTo>
                  <a:pt x="702" y="250"/>
                  <a:pt x="703" y="249"/>
                  <a:pt x="704" y="250"/>
                </a:cubicBezTo>
                <a:cubicBezTo>
                  <a:pt x="705" y="250"/>
                  <a:pt x="706" y="252"/>
                  <a:pt x="707" y="252"/>
                </a:cubicBezTo>
                <a:close/>
                <a:moveTo>
                  <a:pt x="858" y="156"/>
                </a:moveTo>
                <a:cubicBezTo>
                  <a:pt x="858" y="156"/>
                  <a:pt x="858" y="156"/>
                  <a:pt x="858" y="156"/>
                </a:cubicBezTo>
                <a:cubicBezTo>
                  <a:pt x="858" y="157"/>
                  <a:pt x="859" y="156"/>
                  <a:pt x="858" y="156"/>
                </a:cubicBezTo>
                <a:close/>
                <a:moveTo>
                  <a:pt x="859" y="156"/>
                </a:moveTo>
                <a:cubicBezTo>
                  <a:pt x="860" y="155"/>
                  <a:pt x="859" y="154"/>
                  <a:pt x="860" y="152"/>
                </a:cubicBezTo>
                <a:cubicBezTo>
                  <a:pt x="859" y="152"/>
                  <a:pt x="859" y="152"/>
                  <a:pt x="860" y="151"/>
                </a:cubicBezTo>
                <a:cubicBezTo>
                  <a:pt x="859" y="150"/>
                  <a:pt x="860" y="148"/>
                  <a:pt x="858" y="148"/>
                </a:cubicBezTo>
                <a:cubicBezTo>
                  <a:pt x="858" y="149"/>
                  <a:pt x="858" y="150"/>
                  <a:pt x="857" y="151"/>
                </a:cubicBezTo>
                <a:cubicBezTo>
                  <a:pt x="857" y="151"/>
                  <a:pt x="858" y="151"/>
                  <a:pt x="858" y="151"/>
                </a:cubicBezTo>
                <a:cubicBezTo>
                  <a:pt x="858" y="152"/>
                  <a:pt x="858" y="154"/>
                  <a:pt x="858" y="156"/>
                </a:cubicBezTo>
                <a:cubicBezTo>
                  <a:pt x="858" y="156"/>
                  <a:pt x="858" y="155"/>
                  <a:pt x="859" y="156"/>
                </a:cubicBezTo>
                <a:close/>
              </a:path>
            </a:pathLst>
          </a:custGeom>
          <a:solidFill>
            <a:schemeClr val="bg1"/>
          </a:solidFill>
          <a:ln>
            <a:noFill/>
          </a:ln>
        </p:spPr>
        <p:txBody>
          <a:bodyPr vert="horz" wrap="square" lIns="91392" tIns="45696" rIns="91392" bIns="45696" numCol="1" anchor="t" anchorCtr="0" compatLnSpc="1">
            <a:prstTxWarp prst="textNoShape">
              <a:avLst/>
            </a:prstTxWarp>
          </a:bodyPr>
          <a:lstStyle/>
          <a:p>
            <a:pPr defTabSz="1218621">
              <a:defRPr/>
            </a:pPr>
            <a:endParaRPr lang="en-US" sz="2398">
              <a:solidFill>
                <a:prstClr val="black"/>
              </a:solidFill>
              <a:latin typeface="Calibri"/>
            </a:endParaRPr>
          </a:p>
        </p:txBody>
      </p:sp>
      <p:grpSp>
        <p:nvGrpSpPr>
          <p:cNvPr id="14" name="Group 13">
            <a:extLst>
              <a:ext uri="{FF2B5EF4-FFF2-40B4-BE49-F238E27FC236}">
                <a16:creationId xmlns:a16="http://schemas.microsoft.com/office/drawing/2014/main" id="{54EFFBB8-146F-AC01-F231-04BF30813565}"/>
              </a:ext>
            </a:extLst>
          </p:cNvPr>
          <p:cNvGrpSpPr>
            <a:grpSpLocks noChangeAspect="1"/>
          </p:cNvGrpSpPr>
          <p:nvPr/>
        </p:nvGrpSpPr>
        <p:grpSpPr bwMode="auto">
          <a:xfrm>
            <a:off x="97582" y="3018583"/>
            <a:ext cx="4635800" cy="3836419"/>
            <a:chOff x="507" y="1182"/>
            <a:chExt cx="3091" cy="2558"/>
          </a:xfrm>
        </p:grpSpPr>
        <p:sp>
          <p:nvSpPr>
            <p:cNvPr id="15" name="AutoShape 3">
              <a:extLst>
                <a:ext uri="{FF2B5EF4-FFF2-40B4-BE49-F238E27FC236}">
                  <a16:creationId xmlns:a16="http://schemas.microsoft.com/office/drawing/2014/main" id="{4F0CEAFA-40E9-E169-D89C-D70F981A4DC3}"/>
                </a:ext>
              </a:extLst>
            </p:cNvPr>
            <p:cNvSpPr>
              <a:spLocks noChangeAspect="1" noChangeArrowheads="1" noTextEdit="1"/>
            </p:cNvSpPr>
            <p:nvPr/>
          </p:nvSpPr>
          <p:spPr bwMode="auto">
            <a:xfrm>
              <a:off x="507" y="1183"/>
              <a:ext cx="3044" cy="2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17" name="Freeform 5">
              <a:extLst>
                <a:ext uri="{FF2B5EF4-FFF2-40B4-BE49-F238E27FC236}">
                  <a16:creationId xmlns:a16="http://schemas.microsoft.com/office/drawing/2014/main" id="{A57BABD8-6900-2C22-4793-C20B1BABDA7B}"/>
                </a:ext>
              </a:extLst>
            </p:cNvPr>
            <p:cNvSpPr>
              <a:spLocks/>
            </p:cNvSpPr>
            <p:nvPr/>
          </p:nvSpPr>
          <p:spPr bwMode="auto">
            <a:xfrm>
              <a:off x="1700" y="3289"/>
              <a:ext cx="669" cy="364"/>
            </a:xfrm>
            <a:custGeom>
              <a:avLst/>
              <a:gdLst>
                <a:gd name="T0" fmla="*/ 659 w 659"/>
                <a:gd name="T1" fmla="*/ 364 h 364"/>
                <a:gd name="T2" fmla="*/ 0 w 659"/>
                <a:gd name="T3" fmla="*/ 364 h 364"/>
                <a:gd name="T4" fmla="*/ 51 w 659"/>
                <a:gd name="T5" fmla="*/ 0 h 364"/>
                <a:gd name="T6" fmla="*/ 612 w 659"/>
                <a:gd name="T7" fmla="*/ 0 h 364"/>
                <a:gd name="T8" fmla="*/ 659 w 659"/>
                <a:gd name="T9" fmla="*/ 364 h 364"/>
              </a:gdLst>
              <a:ahLst/>
              <a:cxnLst>
                <a:cxn ang="0">
                  <a:pos x="T0" y="T1"/>
                </a:cxn>
                <a:cxn ang="0">
                  <a:pos x="T2" y="T3"/>
                </a:cxn>
                <a:cxn ang="0">
                  <a:pos x="T4" y="T5"/>
                </a:cxn>
                <a:cxn ang="0">
                  <a:pos x="T6" y="T7"/>
                </a:cxn>
                <a:cxn ang="0">
                  <a:pos x="T8" y="T9"/>
                </a:cxn>
              </a:cxnLst>
              <a:rect l="0" t="0" r="r" b="b"/>
              <a:pathLst>
                <a:path w="659" h="364">
                  <a:moveTo>
                    <a:pt x="659" y="364"/>
                  </a:moveTo>
                  <a:lnTo>
                    <a:pt x="0" y="364"/>
                  </a:lnTo>
                  <a:lnTo>
                    <a:pt x="51" y="0"/>
                  </a:lnTo>
                  <a:lnTo>
                    <a:pt x="612" y="0"/>
                  </a:lnTo>
                  <a:lnTo>
                    <a:pt x="659" y="364"/>
                  </a:lnTo>
                  <a:close/>
                </a:path>
              </a:pathLst>
            </a:custGeom>
            <a:solidFill>
              <a:srgbClr val="D3D0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18" name="Freeform 6">
              <a:extLst>
                <a:ext uri="{FF2B5EF4-FFF2-40B4-BE49-F238E27FC236}">
                  <a16:creationId xmlns:a16="http://schemas.microsoft.com/office/drawing/2014/main" id="{574CDF1A-ABC8-1A72-5FD4-CF80F77EAC9C}"/>
                </a:ext>
              </a:extLst>
            </p:cNvPr>
            <p:cNvSpPr>
              <a:spLocks/>
            </p:cNvSpPr>
            <p:nvPr/>
          </p:nvSpPr>
          <p:spPr bwMode="auto">
            <a:xfrm>
              <a:off x="1652" y="3645"/>
              <a:ext cx="765" cy="94"/>
            </a:xfrm>
            <a:custGeom>
              <a:avLst/>
              <a:gdLst>
                <a:gd name="T0" fmla="*/ 758 w 772"/>
                <a:gd name="T1" fmla="*/ 96 h 96"/>
                <a:gd name="T2" fmla="*/ 12 w 772"/>
                <a:gd name="T3" fmla="*/ 96 h 96"/>
                <a:gd name="T4" fmla="*/ 0 w 772"/>
                <a:gd name="T5" fmla="*/ 84 h 96"/>
                <a:gd name="T6" fmla="*/ 2 w 772"/>
                <a:gd name="T7" fmla="*/ 78 h 96"/>
                <a:gd name="T8" fmla="*/ 48 w 772"/>
                <a:gd name="T9" fmla="*/ 5 h 96"/>
                <a:gd name="T10" fmla="*/ 58 w 772"/>
                <a:gd name="T11" fmla="*/ 0 h 96"/>
                <a:gd name="T12" fmla="*/ 715 w 772"/>
                <a:gd name="T13" fmla="*/ 0 h 96"/>
                <a:gd name="T14" fmla="*/ 725 w 772"/>
                <a:gd name="T15" fmla="*/ 6 h 96"/>
                <a:gd name="T16" fmla="*/ 768 w 772"/>
                <a:gd name="T17" fmla="*/ 78 h 96"/>
                <a:gd name="T18" fmla="*/ 764 w 772"/>
                <a:gd name="T19" fmla="*/ 95 h 96"/>
                <a:gd name="T20" fmla="*/ 758 w 772"/>
                <a:gd name="T21"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2" h="96">
                  <a:moveTo>
                    <a:pt x="758" y="96"/>
                  </a:moveTo>
                  <a:cubicBezTo>
                    <a:pt x="12" y="96"/>
                    <a:pt x="12" y="96"/>
                    <a:pt x="12" y="96"/>
                  </a:cubicBezTo>
                  <a:cubicBezTo>
                    <a:pt x="5" y="96"/>
                    <a:pt x="0" y="91"/>
                    <a:pt x="0" y="84"/>
                  </a:cubicBezTo>
                  <a:cubicBezTo>
                    <a:pt x="0" y="82"/>
                    <a:pt x="0" y="80"/>
                    <a:pt x="2" y="78"/>
                  </a:cubicBezTo>
                  <a:cubicBezTo>
                    <a:pt x="48" y="5"/>
                    <a:pt x="48" y="5"/>
                    <a:pt x="48" y="5"/>
                  </a:cubicBezTo>
                  <a:cubicBezTo>
                    <a:pt x="50" y="2"/>
                    <a:pt x="54" y="0"/>
                    <a:pt x="58" y="0"/>
                  </a:cubicBezTo>
                  <a:cubicBezTo>
                    <a:pt x="715" y="0"/>
                    <a:pt x="715" y="0"/>
                    <a:pt x="715" y="0"/>
                  </a:cubicBezTo>
                  <a:cubicBezTo>
                    <a:pt x="719" y="0"/>
                    <a:pt x="723" y="2"/>
                    <a:pt x="725" y="6"/>
                  </a:cubicBezTo>
                  <a:cubicBezTo>
                    <a:pt x="768" y="78"/>
                    <a:pt x="768" y="78"/>
                    <a:pt x="768" y="78"/>
                  </a:cubicBezTo>
                  <a:cubicBezTo>
                    <a:pt x="772" y="84"/>
                    <a:pt x="770" y="91"/>
                    <a:pt x="764" y="95"/>
                  </a:cubicBezTo>
                  <a:cubicBezTo>
                    <a:pt x="762" y="96"/>
                    <a:pt x="760" y="96"/>
                    <a:pt x="758" y="96"/>
                  </a:cubicBezTo>
                  <a:close/>
                </a:path>
              </a:pathLst>
            </a:custGeom>
            <a:solidFill>
              <a:srgbClr val="BFBD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19" name="Freeform 7">
              <a:extLst>
                <a:ext uri="{FF2B5EF4-FFF2-40B4-BE49-F238E27FC236}">
                  <a16:creationId xmlns:a16="http://schemas.microsoft.com/office/drawing/2014/main" id="{0DBC5611-B4E6-DFB7-9199-1F9434622984}"/>
                </a:ext>
              </a:extLst>
            </p:cNvPr>
            <p:cNvSpPr>
              <a:spLocks/>
            </p:cNvSpPr>
            <p:nvPr/>
          </p:nvSpPr>
          <p:spPr bwMode="auto">
            <a:xfrm>
              <a:off x="507" y="1182"/>
              <a:ext cx="3090" cy="1885"/>
            </a:xfrm>
            <a:custGeom>
              <a:avLst/>
              <a:gdLst>
                <a:gd name="T0" fmla="*/ 3056 w 3114"/>
                <a:gd name="T1" fmla="*/ 0 h 1928"/>
                <a:gd name="T2" fmla="*/ 56 w 3114"/>
                <a:gd name="T3" fmla="*/ 0 h 1928"/>
                <a:gd name="T4" fmla="*/ 0 w 3114"/>
                <a:gd name="T5" fmla="*/ 56 h 1928"/>
                <a:gd name="T6" fmla="*/ 0 w 3114"/>
                <a:gd name="T7" fmla="*/ 1928 h 1928"/>
                <a:gd name="T8" fmla="*/ 3114 w 3114"/>
                <a:gd name="T9" fmla="*/ 1928 h 1928"/>
                <a:gd name="T10" fmla="*/ 3112 w 3114"/>
                <a:gd name="T11" fmla="*/ 56 h 1928"/>
                <a:gd name="T12" fmla="*/ 3056 w 3114"/>
                <a:gd name="T13" fmla="*/ 0 h 1928"/>
              </a:gdLst>
              <a:ahLst/>
              <a:cxnLst>
                <a:cxn ang="0">
                  <a:pos x="T0" y="T1"/>
                </a:cxn>
                <a:cxn ang="0">
                  <a:pos x="T2" y="T3"/>
                </a:cxn>
                <a:cxn ang="0">
                  <a:pos x="T4" y="T5"/>
                </a:cxn>
                <a:cxn ang="0">
                  <a:pos x="T6" y="T7"/>
                </a:cxn>
                <a:cxn ang="0">
                  <a:pos x="T8" y="T9"/>
                </a:cxn>
                <a:cxn ang="0">
                  <a:pos x="T10" y="T11"/>
                </a:cxn>
                <a:cxn ang="0">
                  <a:pos x="T12" y="T13"/>
                </a:cxn>
              </a:cxnLst>
              <a:rect l="0" t="0" r="r" b="b"/>
              <a:pathLst>
                <a:path w="3114" h="1928">
                  <a:moveTo>
                    <a:pt x="3056" y="0"/>
                  </a:moveTo>
                  <a:cubicBezTo>
                    <a:pt x="56" y="0"/>
                    <a:pt x="56" y="0"/>
                    <a:pt x="56" y="0"/>
                  </a:cubicBezTo>
                  <a:cubicBezTo>
                    <a:pt x="25" y="0"/>
                    <a:pt x="0" y="26"/>
                    <a:pt x="0" y="56"/>
                  </a:cubicBezTo>
                  <a:cubicBezTo>
                    <a:pt x="0" y="56"/>
                    <a:pt x="0" y="1910"/>
                    <a:pt x="0" y="1928"/>
                  </a:cubicBezTo>
                  <a:cubicBezTo>
                    <a:pt x="3114" y="1928"/>
                    <a:pt x="3114" y="1928"/>
                    <a:pt x="3114" y="1928"/>
                  </a:cubicBezTo>
                  <a:cubicBezTo>
                    <a:pt x="3114" y="1896"/>
                    <a:pt x="3112" y="56"/>
                    <a:pt x="3112" y="56"/>
                  </a:cubicBezTo>
                  <a:cubicBezTo>
                    <a:pt x="3112" y="26"/>
                    <a:pt x="3087" y="0"/>
                    <a:pt x="3056"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20" name="Freeform 8">
              <a:extLst>
                <a:ext uri="{FF2B5EF4-FFF2-40B4-BE49-F238E27FC236}">
                  <a16:creationId xmlns:a16="http://schemas.microsoft.com/office/drawing/2014/main" id="{D5243BA3-334B-162F-1CB0-A61AD08ACC01}"/>
                </a:ext>
              </a:extLst>
            </p:cNvPr>
            <p:cNvSpPr>
              <a:spLocks/>
            </p:cNvSpPr>
            <p:nvPr/>
          </p:nvSpPr>
          <p:spPr bwMode="auto">
            <a:xfrm>
              <a:off x="670" y="1338"/>
              <a:ext cx="2718" cy="1552"/>
            </a:xfrm>
            <a:custGeom>
              <a:avLst/>
              <a:gdLst>
                <a:gd name="T0" fmla="*/ 2776 w 2780"/>
                <a:gd name="T1" fmla="*/ 0 h 1588"/>
                <a:gd name="T2" fmla="*/ 4 w 2780"/>
                <a:gd name="T3" fmla="*/ 0 h 1588"/>
                <a:gd name="T4" fmla="*/ 0 w 2780"/>
                <a:gd name="T5" fmla="*/ 4 h 1588"/>
                <a:gd name="T6" fmla="*/ 0 w 2780"/>
                <a:gd name="T7" fmla="*/ 1583 h 1588"/>
                <a:gd name="T8" fmla="*/ 4 w 2780"/>
                <a:gd name="T9" fmla="*/ 1588 h 1588"/>
                <a:gd name="T10" fmla="*/ 2776 w 2780"/>
                <a:gd name="T11" fmla="*/ 1588 h 1588"/>
                <a:gd name="T12" fmla="*/ 2780 w 2780"/>
                <a:gd name="T13" fmla="*/ 1583 h 1588"/>
                <a:gd name="T14" fmla="*/ 2780 w 2780"/>
                <a:gd name="T15" fmla="*/ 4 h 1588"/>
                <a:gd name="T16" fmla="*/ 2776 w 2780"/>
                <a:gd name="T17" fmla="*/ 0 h 1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0" h="1588">
                  <a:moveTo>
                    <a:pt x="2776" y="0"/>
                  </a:moveTo>
                  <a:cubicBezTo>
                    <a:pt x="4" y="0"/>
                    <a:pt x="4" y="0"/>
                    <a:pt x="4" y="0"/>
                  </a:cubicBezTo>
                  <a:cubicBezTo>
                    <a:pt x="2" y="0"/>
                    <a:pt x="0" y="2"/>
                    <a:pt x="0" y="4"/>
                  </a:cubicBezTo>
                  <a:cubicBezTo>
                    <a:pt x="0" y="1583"/>
                    <a:pt x="0" y="1583"/>
                    <a:pt x="0" y="1583"/>
                  </a:cubicBezTo>
                  <a:cubicBezTo>
                    <a:pt x="0" y="1586"/>
                    <a:pt x="2" y="1588"/>
                    <a:pt x="4" y="1588"/>
                  </a:cubicBezTo>
                  <a:cubicBezTo>
                    <a:pt x="2776" y="1588"/>
                    <a:pt x="2776" y="1588"/>
                    <a:pt x="2776" y="1588"/>
                  </a:cubicBezTo>
                  <a:cubicBezTo>
                    <a:pt x="2778" y="1588"/>
                    <a:pt x="2780" y="1586"/>
                    <a:pt x="2780" y="1583"/>
                  </a:cubicBezTo>
                  <a:cubicBezTo>
                    <a:pt x="2780" y="4"/>
                    <a:pt x="2780" y="4"/>
                    <a:pt x="2780" y="4"/>
                  </a:cubicBezTo>
                  <a:cubicBezTo>
                    <a:pt x="2780" y="2"/>
                    <a:pt x="2778" y="0"/>
                    <a:pt x="2776" y="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dirty="0">
                <a:solidFill>
                  <a:prstClr val="black"/>
                </a:solidFill>
                <a:latin typeface="Arial" panose="020B0604020202020204" pitchFamily="34" charset="0"/>
                <a:cs typeface="Arial" panose="020B0604020202020204" pitchFamily="34" charset="0"/>
              </a:endParaRPr>
            </a:p>
            <a:p>
              <a:pPr algn="ctr" defTabSz="1218621">
                <a:defRPr/>
              </a:pPr>
              <a:endParaRPr lang="en-US" sz="1200" dirty="0">
                <a:solidFill>
                  <a:prstClr val="white"/>
                </a:solidFill>
                <a:latin typeface="Arial" panose="020B0604020202020204" pitchFamily="34" charset="0"/>
                <a:cs typeface="Arial" panose="020B0604020202020204" pitchFamily="34" charset="0"/>
              </a:endParaRPr>
            </a:p>
            <a:p>
              <a:pPr algn="ctr" defTabSz="1218621">
                <a:defRPr/>
              </a:pPr>
              <a:endParaRPr lang="en-US" sz="1200" dirty="0">
                <a:solidFill>
                  <a:prstClr val="white"/>
                </a:solidFill>
                <a:latin typeface="Arial" panose="020B0604020202020204" pitchFamily="34" charset="0"/>
                <a:cs typeface="Arial" panose="020B0604020202020204" pitchFamily="34" charset="0"/>
              </a:endParaRPr>
            </a:p>
            <a:p>
              <a:pPr algn="ctr" defTabSz="1218621">
                <a:defRPr/>
              </a:pPr>
              <a:endParaRPr lang="en-US" sz="1200" dirty="0">
                <a:solidFill>
                  <a:prstClr val="white"/>
                </a:solidFill>
                <a:latin typeface="Arial" panose="020B0604020202020204" pitchFamily="34" charset="0"/>
                <a:cs typeface="Arial" panose="020B0604020202020204" pitchFamily="34" charset="0"/>
              </a:endParaRPr>
            </a:p>
            <a:p>
              <a:pPr algn="ctr" defTabSz="1218621">
                <a:defRPr/>
              </a:pPr>
              <a:endParaRPr lang="en-US" sz="1200" dirty="0">
                <a:solidFill>
                  <a:prstClr val="white"/>
                </a:solidFill>
                <a:latin typeface="Arial" panose="020B0604020202020204" pitchFamily="34" charset="0"/>
                <a:cs typeface="Arial" panose="020B0604020202020204" pitchFamily="34" charset="0"/>
              </a:endParaRPr>
            </a:p>
            <a:p>
              <a:pPr algn="ctr" defTabSz="1218621">
                <a:defRPr/>
              </a:pPr>
              <a:r>
                <a:rPr lang="en-US" sz="1200" dirty="0">
                  <a:solidFill>
                    <a:prstClr val="white"/>
                  </a:solidFill>
                  <a:latin typeface="Arial" panose="020B0604020202020204" pitchFamily="34" charset="0"/>
                  <a:cs typeface="Arial" panose="020B0604020202020204" pitchFamily="34" charset="0"/>
                </a:rPr>
                <a:t>Put Your Screenshot</a:t>
              </a:r>
            </a:p>
            <a:p>
              <a:pPr algn="ctr" defTabSz="1218621">
                <a:defRPr/>
              </a:pPr>
              <a:r>
                <a:rPr lang="en-US" sz="1200" dirty="0">
                  <a:solidFill>
                    <a:prstClr val="white"/>
                  </a:solidFill>
                  <a:latin typeface="Arial" panose="020B0604020202020204" pitchFamily="34" charset="0"/>
                  <a:cs typeface="Arial" panose="020B0604020202020204" pitchFamily="34" charset="0"/>
                </a:rPr>
                <a:t>Here</a:t>
              </a:r>
            </a:p>
            <a:p>
              <a:pPr algn="ctr" defTabSz="1218621">
                <a:defRPr/>
              </a:pPr>
              <a:endParaRPr lang="en-US" sz="1200" dirty="0">
                <a:solidFill>
                  <a:prstClr val="black"/>
                </a:solidFill>
                <a:latin typeface="Arial" panose="020B0604020202020204" pitchFamily="34" charset="0"/>
                <a:cs typeface="Arial" panose="020B0604020202020204" pitchFamily="34" charset="0"/>
              </a:endParaRPr>
            </a:p>
          </p:txBody>
        </p:sp>
        <p:sp>
          <p:nvSpPr>
            <p:cNvPr id="21" name="Freeform 9">
              <a:extLst>
                <a:ext uri="{FF2B5EF4-FFF2-40B4-BE49-F238E27FC236}">
                  <a16:creationId xmlns:a16="http://schemas.microsoft.com/office/drawing/2014/main" id="{A5C753C2-2A97-5AA9-9991-984F3C7B0773}"/>
                </a:ext>
              </a:extLst>
            </p:cNvPr>
            <p:cNvSpPr>
              <a:spLocks/>
            </p:cNvSpPr>
            <p:nvPr/>
          </p:nvSpPr>
          <p:spPr bwMode="auto">
            <a:xfrm>
              <a:off x="508" y="3067"/>
              <a:ext cx="3090" cy="240"/>
            </a:xfrm>
            <a:custGeom>
              <a:avLst/>
              <a:gdLst>
                <a:gd name="T0" fmla="*/ 3061 w 3114"/>
                <a:gd name="T1" fmla="*/ 246 h 246"/>
                <a:gd name="T2" fmla="*/ 56 w 3114"/>
                <a:gd name="T3" fmla="*/ 246 h 246"/>
                <a:gd name="T4" fmla="*/ 0 w 3114"/>
                <a:gd name="T5" fmla="*/ 190 h 246"/>
                <a:gd name="T6" fmla="*/ 0 w 3114"/>
                <a:gd name="T7" fmla="*/ 0 h 246"/>
                <a:gd name="T8" fmla="*/ 3114 w 3114"/>
                <a:gd name="T9" fmla="*/ 0 h 246"/>
                <a:gd name="T10" fmla="*/ 3114 w 3114"/>
                <a:gd name="T11" fmla="*/ 190 h 246"/>
                <a:gd name="T12" fmla="*/ 3061 w 3114"/>
                <a:gd name="T13" fmla="*/ 246 h 246"/>
              </a:gdLst>
              <a:ahLst/>
              <a:cxnLst>
                <a:cxn ang="0">
                  <a:pos x="T0" y="T1"/>
                </a:cxn>
                <a:cxn ang="0">
                  <a:pos x="T2" y="T3"/>
                </a:cxn>
                <a:cxn ang="0">
                  <a:pos x="T4" y="T5"/>
                </a:cxn>
                <a:cxn ang="0">
                  <a:pos x="T6" y="T7"/>
                </a:cxn>
                <a:cxn ang="0">
                  <a:pos x="T8" y="T9"/>
                </a:cxn>
                <a:cxn ang="0">
                  <a:pos x="T10" y="T11"/>
                </a:cxn>
                <a:cxn ang="0">
                  <a:pos x="T12" y="T13"/>
                </a:cxn>
              </a:cxnLst>
              <a:rect l="0" t="0" r="r" b="b"/>
              <a:pathLst>
                <a:path w="3114" h="246">
                  <a:moveTo>
                    <a:pt x="3061" y="246"/>
                  </a:moveTo>
                  <a:cubicBezTo>
                    <a:pt x="56" y="246"/>
                    <a:pt x="56" y="246"/>
                    <a:pt x="56" y="246"/>
                  </a:cubicBezTo>
                  <a:cubicBezTo>
                    <a:pt x="25" y="246"/>
                    <a:pt x="0" y="221"/>
                    <a:pt x="0" y="190"/>
                  </a:cubicBezTo>
                  <a:cubicBezTo>
                    <a:pt x="0" y="190"/>
                    <a:pt x="0" y="6"/>
                    <a:pt x="0" y="0"/>
                  </a:cubicBezTo>
                  <a:cubicBezTo>
                    <a:pt x="3114" y="0"/>
                    <a:pt x="3114" y="0"/>
                    <a:pt x="3114" y="0"/>
                  </a:cubicBezTo>
                  <a:cubicBezTo>
                    <a:pt x="3114" y="3"/>
                    <a:pt x="3114" y="190"/>
                    <a:pt x="3114" y="190"/>
                  </a:cubicBezTo>
                  <a:cubicBezTo>
                    <a:pt x="3114" y="221"/>
                    <a:pt x="3092" y="246"/>
                    <a:pt x="3061" y="246"/>
                  </a:cubicBezTo>
                  <a:close/>
                </a:path>
              </a:pathLst>
            </a:custGeom>
            <a:solidFill>
              <a:srgbClr val="EBEA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A1C7CCE9-3B93-DF14-B6AA-955391FE4E18}"/>
                </a:ext>
              </a:extLst>
            </p:cNvPr>
            <p:cNvSpPr>
              <a:spLocks noChangeArrowheads="1"/>
            </p:cNvSpPr>
            <p:nvPr/>
          </p:nvSpPr>
          <p:spPr bwMode="auto">
            <a:xfrm>
              <a:off x="1983" y="3140"/>
              <a:ext cx="94" cy="94"/>
            </a:xfrm>
            <a:prstGeom prst="ellipse">
              <a:avLst/>
            </a:prstGeom>
            <a:solidFill>
              <a:srgbClr val="D5D3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sp>
          <p:nvSpPr>
            <p:cNvPr id="23" name="Oval 22">
              <a:extLst>
                <a:ext uri="{FF2B5EF4-FFF2-40B4-BE49-F238E27FC236}">
                  <a16:creationId xmlns:a16="http://schemas.microsoft.com/office/drawing/2014/main" id="{66FD90CC-8AB7-D6C8-C787-6061BC0C6C27}"/>
                </a:ext>
              </a:extLst>
            </p:cNvPr>
            <p:cNvSpPr>
              <a:spLocks noChangeArrowheads="1"/>
            </p:cNvSpPr>
            <p:nvPr/>
          </p:nvSpPr>
          <p:spPr bwMode="auto">
            <a:xfrm>
              <a:off x="2011" y="1243"/>
              <a:ext cx="38" cy="37"/>
            </a:xfrm>
            <a:prstGeom prst="ellipse">
              <a:avLst/>
            </a:prstGeom>
            <a:solidFill>
              <a:srgbClr val="6262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algn="ctr" defTabSz="1218621">
                <a:defRPr/>
              </a:pPr>
              <a:endParaRPr lang="en-US" sz="1200">
                <a:solidFill>
                  <a:prstClr val="black"/>
                </a:solidFill>
                <a:latin typeface="Arial" panose="020B0604020202020204" pitchFamily="34" charset="0"/>
                <a:cs typeface="Arial" panose="020B0604020202020204" pitchFamily="34" charset="0"/>
              </a:endParaRPr>
            </a:p>
          </p:txBody>
        </p:sp>
      </p:grpSp>
      <p:pic>
        <p:nvPicPr>
          <p:cNvPr id="25" name="Picture 24">
            <a:extLst>
              <a:ext uri="{FF2B5EF4-FFF2-40B4-BE49-F238E27FC236}">
                <a16:creationId xmlns:a16="http://schemas.microsoft.com/office/drawing/2014/main" id="{3B13B456-E51F-9AD6-EFEE-9569903793D1}"/>
              </a:ext>
            </a:extLst>
          </p:cNvPr>
          <p:cNvPicPr>
            <a:picLocks noChangeAspect="1"/>
          </p:cNvPicPr>
          <p:nvPr/>
        </p:nvPicPr>
        <p:blipFill>
          <a:blip r:embed="rId3"/>
          <a:stretch>
            <a:fillRect/>
          </a:stretch>
        </p:blipFill>
        <p:spPr>
          <a:xfrm>
            <a:off x="275108" y="3213863"/>
            <a:ext cx="4270248" cy="2402015"/>
          </a:xfrm>
          <a:prstGeom prst="rect">
            <a:avLst/>
          </a:prstGeom>
        </p:spPr>
      </p:pic>
      <p:sp>
        <p:nvSpPr>
          <p:cNvPr id="26" name="Freeform 19">
            <a:extLst>
              <a:ext uri="{FF2B5EF4-FFF2-40B4-BE49-F238E27FC236}">
                <a16:creationId xmlns:a16="http://schemas.microsoft.com/office/drawing/2014/main" id="{1718F2E0-2A42-5D84-6A3A-FFFF08C768A0}"/>
              </a:ext>
            </a:extLst>
          </p:cNvPr>
          <p:cNvSpPr>
            <a:spLocks noChangeAspect="1" noEditPoints="1"/>
          </p:cNvSpPr>
          <p:nvPr/>
        </p:nvSpPr>
        <p:spPr bwMode="auto">
          <a:xfrm rot="2772847">
            <a:off x="-554635" y="1663313"/>
            <a:ext cx="1793360" cy="722283"/>
          </a:xfrm>
          <a:custGeom>
            <a:avLst/>
            <a:gdLst>
              <a:gd name="T0" fmla="*/ 715 w 868"/>
              <a:gd name="T1" fmla="*/ 128 h 351"/>
              <a:gd name="T2" fmla="*/ 363 w 868"/>
              <a:gd name="T3" fmla="*/ 50 h 351"/>
              <a:gd name="T4" fmla="*/ 226 w 868"/>
              <a:gd name="T5" fmla="*/ 94 h 351"/>
              <a:gd name="T6" fmla="*/ 155 w 868"/>
              <a:gd name="T7" fmla="*/ 112 h 351"/>
              <a:gd name="T8" fmla="*/ 111 w 868"/>
              <a:gd name="T9" fmla="*/ 138 h 351"/>
              <a:gd name="T10" fmla="*/ 85 w 868"/>
              <a:gd name="T11" fmla="*/ 163 h 351"/>
              <a:gd name="T12" fmla="*/ 104 w 868"/>
              <a:gd name="T13" fmla="*/ 185 h 351"/>
              <a:gd name="T14" fmla="*/ 69 w 868"/>
              <a:gd name="T15" fmla="*/ 174 h 351"/>
              <a:gd name="T16" fmla="*/ 92 w 868"/>
              <a:gd name="T17" fmla="*/ 203 h 351"/>
              <a:gd name="T18" fmla="*/ 66 w 868"/>
              <a:gd name="T19" fmla="*/ 192 h 351"/>
              <a:gd name="T20" fmla="*/ 75 w 868"/>
              <a:gd name="T21" fmla="*/ 207 h 351"/>
              <a:gd name="T22" fmla="*/ 72 w 868"/>
              <a:gd name="T23" fmla="*/ 224 h 351"/>
              <a:gd name="T24" fmla="*/ 64 w 868"/>
              <a:gd name="T25" fmla="*/ 228 h 351"/>
              <a:gd name="T26" fmla="*/ 29 w 868"/>
              <a:gd name="T27" fmla="*/ 217 h 351"/>
              <a:gd name="T28" fmla="*/ 31 w 868"/>
              <a:gd name="T29" fmla="*/ 228 h 351"/>
              <a:gd name="T30" fmla="*/ 53 w 868"/>
              <a:gd name="T31" fmla="*/ 253 h 351"/>
              <a:gd name="T32" fmla="*/ 36 w 868"/>
              <a:gd name="T33" fmla="*/ 257 h 351"/>
              <a:gd name="T34" fmla="*/ 774 w 868"/>
              <a:gd name="T35" fmla="*/ 258 h 351"/>
              <a:gd name="T36" fmla="*/ 640 w 868"/>
              <a:gd name="T37" fmla="*/ 136 h 351"/>
              <a:gd name="T38" fmla="*/ 376 w 868"/>
              <a:gd name="T39" fmla="*/ 47 h 351"/>
              <a:gd name="T40" fmla="*/ 235 w 868"/>
              <a:gd name="T41" fmla="*/ 76 h 351"/>
              <a:gd name="T42" fmla="*/ 221 w 868"/>
              <a:gd name="T43" fmla="*/ 70 h 351"/>
              <a:gd name="T44" fmla="*/ 180 w 868"/>
              <a:gd name="T45" fmla="*/ 89 h 351"/>
              <a:gd name="T46" fmla="*/ 168 w 868"/>
              <a:gd name="T47" fmla="*/ 110 h 351"/>
              <a:gd name="T48" fmla="*/ 140 w 868"/>
              <a:gd name="T49" fmla="*/ 145 h 351"/>
              <a:gd name="T50" fmla="*/ 81 w 868"/>
              <a:gd name="T51" fmla="*/ 192 h 351"/>
              <a:gd name="T52" fmla="*/ 126 w 868"/>
              <a:gd name="T53" fmla="*/ 134 h 351"/>
              <a:gd name="T54" fmla="*/ 253 w 868"/>
              <a:gd name="T55" fmla="*/ 36 h 351"/>
              <a:gd name="T56" fmla="*/ 399 w 868"/>
              <a:gd name="T57" fmla="*/ 2 h 351"/>
              <a:gd name="T58" fmla="*/ 510 w 868"/>
              <a:gd name="T59" fmla="*/ 14 h 351"/>
              <a:gd name="T60" fmla="*/ 732 w 868"/>
              <a:gd name="T61" fmla="*/ 145 h 351"/>
              <a:gd name="T62" fmla="*/ 794 w 868"/>
              <a:gd name="T63" fmla="*/ 260 h 351"/>
              <a:gd name="T64" fmla="*/ 787 w 868"/>
              <a:gd name="T65" fmla="*/ 222 h 351"/>
              <a:gd name="T66" fmla="*/ 721 w 868"/>
              <a:gd name="T67" fmla="*/ 150 h 351"/>
              <a:gd name="T68" fmla="*/ 533 w 868"/>
              <a:gd name="T69" fmla="*/ 22 h 351"/>
              <a:gd name="T70" fmla="*/ 380 w 868"/>
              <a:gd name="T71" fmla="*/ 47 h 351"/>
              <a:gd name="T72" fmla="*/ 307 w 868"/>
              <a:gd name="T73" fmla="*/ 53 h 351"/>
              <a:gd name="T74" fmla="*/ 281 w 868"/>
              <a:gd name="T75" fmla="*/ 47 h 351"/>
              <a:gd name="T76" fmla="*/ 242 w 868"/>
              <a:gd name="T77" fmla="*/ 43 h 351"/>
              <a:gd name="T78" fmla="*/ 222 w 868"/>
              <a:gd name="T79" fmla="*/ 51 h 351"/>
              <a:gd name="T80" fmla="*/ 197 w 868"/>
              <a:gd name="T81" fmla="*/ 73 h 351"/>
              <a:gd name="T82" fmla="*/ 164 w 868"/>
              <a:gd name="T83" fmla="*/ 99 h 351"/>
              <a:gd name="T84" fmla="*/ 142 w 868"/>
              <a:gd name="T85" fmla="*/ 117 h 351"/>
              <a:gd name="T86" fmla="*/ 141 w 868"/>
              <a:gd name="T87" fmla="*/ 138 h 351"/>
              <a:gd name="T88" fmla="*/ 124 w 868"/>
              <a:gd name="T89" fmla="*/ 129 h 351"/>
              <a:gd name="T90" fmla="*/ 113 w 868"/>
              <a:gd name="T91" fmla="*/ 142 h 351"/>
              <a:gd name="T92" fmla="*/ 337 w 868"/>
              <a:gd name="T93" fmla="*/ 9 h 351"/>
              <a:gd name="T94" fmla="*/ 168 w 868"/>
              <a:gd name="T95" fmla="*/ 125 h 351"/>
              <a:gd name="T96" fmla="*/ 197 w 868"/>
              <a:gd name="T97" fmla="*/ 105 h 351"/>
              <a:gd name="T98" fmla="*/ 131 w 868"/>
              <a:gd name="T99" fmla="*/ 159 h 351"/>
              <a:gd name="T100" fmla="*/ 88 w 868"/>
              <a:gd name="T101" fmla="*/ 171 h 351"/>
              <a:gd name="T102" fmla="*/ 85 w 868"/>
              <a:gd name="T103" fmla="*/ 191 h 351"/>
              <a:gd name="T104" fmla="*/ 79 w 868"/>
              <a:gd name="T105" fmla="*/ 215 h 351"/>
              <a:gd name="T106" fmla="*/ 48 w 868"/>
              <a:gd name="T107" fmla="*/ 193 h 351"/>
              <a:gd name="T108" fmla="*/ 64 w 868"/>
              <a:gd name="T109" fmla="*/ 238 h 351"/>
              <a:gd name="T110" fmla="*/ 17 w 868"/>
              <a:gd name="T111" fmla="*/ 235 h 351"/>
              <a:gd name="T112" fmla="*/ 87 w 868"/>
              <a:gd name="T113" fmla="*/ 158 h 351"/>
              <a:gd name="T114" fmla="*/ 865 w 868"/>
              <a:gd name="T115" fmla="*/ 172 h 351"/>
              <a:gd name="T116" fmla="*/ 859 w 868"/>
              <a:gd name="T117" fmla="*/ 117 h 351"/>
              <a:gd name="T118" fmla="*/ 782 w 868"/>
              <a:gd name="T119" fmla="*/ 277 h 351"/>
              <a:gd name="T120" fmla="*/ 841 w 868"/>
              <a:gd name="T121" fmla="*/ 164 h 351"/>
              <a:gd name="T122" fmla="*/ 861 w 868"/>
              <a:gd name="T123" fmla="*/ 201 h 351"/>
              <a:gd name="T124" fmla="*/ 666 w 868"/>
              <a:gd name="T125" fmla="*/ 296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68" h="351">
                <a:moveTo>
                  <a:pt x="813" y="278"/>
                </a:moveTo>
                <a:cubicBezTo>
                  <a:pt x="812" y="276"/>
                  <a:pt x="811" y="275"/>
                  <a:pt x="812" y="275"/>
                </a:cubicBezTo>
                <a:cubicBezTo>
                  <a:pt x="813" y="277"/>
                  <a:pt x="813" y="278"/>
                  <a:pt x="813" y="278"/>
                </a:cubicBezTo>
                <a:close/>
                <a:moveTo>
                  <a:pt x="812" y="266"/>
                </a:moveTo>
                <a:cubicBezTo>
                  <a:pt x="813" y="269"/>
                  <a:pt x="814" y="269"/>
                  <a:pt x="814" y="271"/>
                </a:cubicBezTo>
                <a:cubicBezTo>
                  <a:pt x="813" y="267"/>
                  <a:pt x="813" y="271"/>
                  <a:pt x="813" y="270"/>
                </a:cubicBezTo>
                <a:cubicBezTo>
                  <a:pt x="815" y="276"/>
                  <a:pt x="814" y="270"/>
                  <a:pt x="815" y="272"/>
                </a:cubicBezTo>
                <a:cubicBezTo>
                  <a:pt x="814" y="268"/>
                  <a:pt x="813" y="267"/>
                  <a:pt x="812" y="266"/>
                </a:cubicBezTo>
                <a:close/>
                <a:moveTo>
                  <a:pt x="781" y="282"/>
                </a:moveTo>
                <a:cubicBezTo>
                  <a:pt x="782" y="285"/>
                  <a:pt x="783" y="285"/>
                  <a:pt x="784" y="284"/>
                </a:cubicBezTo>
                <a:cubicBezTo>
                  <a:pt x="782" y="282"/>
                  <a:pt x="782" y="282"/>
                  <a:pt x="781" y="282"/>
                </a:cubicBezTo>
                <a:close/>
                <a:moveTo>
                  <a:pt x="798" y="267"/>
                </a:moveTo>
                <a:cubicBezTo>
                  <a:pt x="798" y="268"/>
                  <a:pt x="801" y="272"/>
                  <a:pt x="801" y="272"/>
                </a:cubicBezTo>
                <a:cubicBezTo>
                  <a:pt x="801" y="269"/>
                  <a:pt x="799" y="267"/>
                  <a:pt x="798" y="267"/>
                </a:cubicBezTo>
                <a:close/>
                <a:moveTo>
                  <a:pt x="791" y="270"/>
                </a:moveTo>
                <a:cubicBezTo>
                  <a:pt x="791" y="272"/>
                  <a:pt x="793" y="275"/>
                  <a:pt x="793" y="276"/>
                </a:cubicBezTo>
                <a:cubicBezTo>
                  <a:pt x="793" y="274"/>
                  <a:pt x="791" y="271"/>
                  <a:pt x="791" y="270"/>
                </a:cubicBezTo>
                <a:close/>
                <a:moveTo>
                  <a:pt x="789" y="269"/>
                </a:moveTo>
                <a:cubicBezTo>
                  <a:pt x="788" y="269"/>
                  <a:pt x="791" y="272"/>
                  <a:pt x="790" y="273"/>
                </a:cubicBezTo>
                <a:cubicBezTo>
                  <a:pt x="789" y="270"/>
                  <a:pt x="788" y="270"/>
                  <a:pt x="787" y="270"/>
                </a:cubicBezTo>
                <a:cubicBezTo>
                  <a:pt x="789" y="273"/>
                  <a:pt x="790" y="274"/>
                  <a:pt x="791" y="276"/>
                </a:cubicBezTo>
                <a:cubicBezTo>
                  <a:pt x="792" y="276"/>
                  <a:pt x="792" y="274"/>
                  <a:pt x="793" y="276"/>
                </a:cubicBezTo>
                <a:cubicBezTo>
                  <a:pt x="792" y="273"/>
                  <a:pt x="791" y="272"/>
                  <a:pt x="789" y="269"/>
                </a:cubicBezTo>
                <a:close/>
                <a:moveTo>
                  <a:pt x="801" y="266"/>
                </a:moveTo>
                <a:cubicBezTo>
                  <a:pt x="800" y="266"/>
                  <a:pt x="800" y="268"/>
                  <a:pt x="801" y="271"/>
                </a:cubicBezTo>
                <a:cubicBezTo>
                  <a:pt x="802" y="271"/>
                  <a:pt x="801" y="267"/>
                  <a:pt x="801" y="266"/>
                </a:cubicBezTo>
                <a:close/>
                <a:moveTo>
                  <a:pt x="799" y="270"/>
                </a:moveTo>
                <a:cubicBezTo>
                  <a:pt x="799" y="270"/>
                  <a:pt x="798" y="270"/>
                  <a:pt x="798" y="269"/>
                </a:cubicBezTo>
                <a:cubicBezTo>
                  <a:pt x="797" y="269"/>
                  <a:pt x="797" y="270"/>
                  <a:pt x="798" y="272"/>
                </a:cubicBezTo>
                <a:cubicBezTo>
                  <a:pt x="798" y="271"/>
                  <a:pt x="800" y="273"/>
                  <a:pt x="799" y="270"/>
                </a:cubicBezTo>
                <a:close/>
                <a:moveTo>
                  <a:pt x="770" y="269"/>
                </a:moveTo>
                <a:cubicBezTo>
                  <a:pt x="771" y="271"/>
                  <a:pt x="772" y="272"/>
                  <a:pt x="773" y="272"/>
                </a:cubicBezTo>
                <a:cubicBezTo>
                  <a:pt x="772" y="270"/>
                  <a:pt x="771" y="269"/>
                  <a:pt x="770" y="269"/>
                </a:cubicBezTo>
                <a:close/>
                <a:moveTo>
                  <a:pt x="807" y="248"/>
                </a:moveTo>
                <a:cubicBezTo>
                  <a:pt x="808" y="250"/>
                  <a:pt x="810" y="253"/>
                  <a:pt x="810" y="252"/>
                </a:cubicBezTo>
                <a:cubicBezTo>
                  <a:pt x="809" y="249"/>
                  <a:pt x="808" y="247"/>
                  <a:pt x="807" y="248"/>
                </a:cubicBezTo>
                <a:close/>
                <a:moveTo>
                  <a:pt x="802" y="246"/>
                </a:moveTo>
                <a:cubicBezTo>
                  <a:pt x="803" y="247"/>
                  <a:pt x="803" y="248"/>
                  <a:pt x="804" y="251"/>
                </a:cubicBezTo>
                <a:cubicBezTo>
                  <a:pt x="805" y="251"/>
                  <a:pt x="803" y="245"/>
                  <a:pt x="802" y="246"/>
                </a:cubicBezTo>
                <a:close/>
                <a:moveTo>
                  <a:pt x="805" y="245"/>
                </a:moveTo>
                <a:cubicBezTo>
                  <a:pt x="803" y="240"/>
                  <a:pt x="804" y="239"/>
                  <a:pt x="802" y="235"/>
                </a:cubicBezTo>
                <a:cubicBezTo>
                  <a:pt x="800" y="234"/>
                  <a:pt x="796" y="236"/>
                  <a:pt x="801" y="245"/>
                </a:cubicBezTo>
                <a:cubicBezTo>
                  <a:pt x="801" y="242"/>
                  <a:pt x="806" y="248"/>
                  <a:pt x="805" y="245"/>
                </a:cubicBezTo>
                <a:close/>
                <a:moveTo>
                  <a:pt x="759" y="246"/>
                </a:moveTo>
                <a:cubicBezTo>
                  <a:pt x="759" y="247"/>
                  <a:pt x="758" y="246"/>
                  <a:pt x="758" y="246"/>
                </a:cubicBezTo>
                <a:cubicBezTo>
                  <a:pt x="759" y="248"/>
                  <a:pt x="760" y="248"/>
                  <a:pt x="759" y="248"/>
                </a:cubicBezTo>
                <a:cubicBezTo>
                  <a:pt x="760" y="250"/>
                  <a:pt x="760" y="250"/>
                  <a:pt x="761" y="250"/>
                </a:cubicBezTo>
                <a:cubicBezTo>
                  <a:pt x="759" y="248"/>
                  <a:pt x="760" y="248"/>
                  <a:pt x="759" y="246"/>
                </a:cubicBezTo>
                <a:close/>
                <a:moveTo>
                  <a:pt x="766" y="178"/>
                </a:moveTo>
                <a:cubicBezTo>
                  <a:pt x="766" y="178"/>
                  <a:pt x="766" y="178"/>
                  <a:pt x="767" y="180"/>
                </a:cubicBezTo>
                <a:cubicBezTo>
                  <a:pt x="767" y="180"/>
                  <a:pt x="768" y="181"/>
                  <a:pt x="768" y="181"/>
                </a:cubicBezTo>
                <a:cubicBezTo>
                  <a:pt x="767" y="179"/>
                  <a:pt x="768" y="180"/>
                  <a:pt x="766" y="178"/>
                </a:cubicBezTo>
                <a:close/>
                <a:moveTo>
                  <a:pt x="756" y="167"/>
                </a:moveTo>
                <a:cubicBezTo>
                  <a:pt x="757" y="168"/>
                  <a:pt x="758" y="169"/>
                  <a:pt x="757" y="169"/>
                </a:cubicBezTo>
                <a:cubicBezTo>
                  <a:pt x="762" y="175"/>
                  <a:pt x="758" y="167"/>
                  <a:pt x="756" y="167"/>
                </a:cubicBezTo>
                <a:close/>
                <a:moveTo>
                  <a:pt x="713" y="128"/>
                </a:moveTo>
                <a:cubicBezTo>
                  <a:pt x="713" y="127"/>
                  <a:pt x="714" y="127"/>
                  <a:pt x="715" y="128"/>
                </a:cubicBezTo>
                <a:cubicBezTo>
                  <a:pt x="712" y="125"/>
                  <a:pt x="710" y="125"/>
                  <a:pt x="713" y="128"/>
                </a:cubicBezTo>
                <a:close/>
                <a:moveTo>
                  <a:pt x="640" y="70"/>
                </a:moveTo>
                <a:cubicBezTo>
                  <a:pt x="634" y="64"/>
                  <a:pt x="636" y="68"/>
                  <a:pt x="640" y="70"/>
                </a:cubicBezTo>
                <a:close/>
                <a:moveTo>
                  <a:pt x="545" y="23"/>
                </a:moveTo>
                <a:cubicBezTo>
                  <a:pt x="544" y="24"/>
                  <a:pt x="548" y="25"/>
                  <a:pt x="549" y="24"/>
                </a:cubicBezTo>
                <a:cubicBezTo>
                  <a:pt x="546" y="24"/>
                  <a:pt x="547" y="24"/>
                  <a:pt x="545" y="23"/>
                </a:cubicBezTo>
                <a:close/>
                <a:moveTo>
                  <a:pt x="539" y="20"/>
                </a:moveTo>
                <a:cubicBezTo>
                  <a:pt x="539" y="20"/>
                  <a:pt x="538" y="20"/>
                  <a:pt x="538" y="20"/>
                </a:cubicBezTo>
                <a:cubicBezTo>
                  <a:pt x="540" y="21"/>
                  <a:pt x="543" y="22"/>
                  <a:pt x="543" y="21"/>
                </a:cubicBezTo>
                <a:cubicBezTo>
                  <a:pt x="540" y="20"/>
                  <a:pt x="540" y="21"/>
                  <a:pt x="539" y="20"/>
                </a:cubicBezTo>
                <a:close/>
                <a:moveTo>
                  <a:pt x="530" y="17"/>
                </a:moveTo>
                <a:cubicBezTo>
                  <a:pt x="529" y="18"/>
                  <a:pt x="534" y="19"/>
                  <a:pt x="534" y="18"/>
                </a:cubicBezTo>
                <a:lnTo>
                  <a:pt x="530" y="17"/>
                </a:lnTo>
                <a:close/>
                <a:moveTo>
                  <a:pt x="524" y="16"/>
                </a:moveTo>
                <a:cubicBezTo>
                  <a:pt x="524" y="16"/>
                  <a:pt x="522" y="16"/>
                  <a:pt x="522" y="17"/>
                </a:cubicBezTo>
                <a:cubicBezTo>
                  <a:pt x="524" y="17"/>
                  <a:pt x="527" y="18"/>
                  <a:pt x="529" y="18"/>
                </a:cubicBezTo>
                <a:cubicBezTo>
                  <a:pt x="528" y="17"/>
                  <a:pt x="526" y="17"/>
                  <a:pt x="524" y="16"/>
                </a:cubicBezTo>
                <a:close/>
                <a:moveTo>
                  <a:pt x="498" y="10"/>
                </a:moveTo>
                <a:cubicBezTo>
                  <a:pt x="501" y="10"/>
                  <a:pt x="502" y="10"/>
                  <a:pt x="503" y="10"/>
                </a:cubicBezTo>
                <a:cubicBezTo>
                  <a:pt x="502" y="10"/>
                  <a:pt x="498" y="9"/>
                  <a:pt x="498" y="10"/>
                </a:cubicBezTo>
                <a:close/>
                <a:moveTo>
                  <a:pt x="467" y="7"/>
                </a:moveTo>
                <a:cubicBezTo>
                  <a:pt x="468" y="7"/>
                  <a:pt x="473" y="8"/>
                  <a:pt x="473" y="7"/>
                </a:cubicBezTo>
                <a:cubicBezTo>
                  <a:pt x="470" y="7"/>
                  <a:pt x="467" y="6"/>
                  <a:pt x="467" y="7"/>
                </a:cubicBezTo>
                <a:close/>
                <a:moveTo>
                  <a:pt x="443" y="52"/>
                </a:moveTo>
                <a:cubicBezTo>
                  <a:pt x="443" y="52"/>
                  <a:pt x="443" y="52"/>
                  <a:pt x="443" y="53"/>
                </a:cubicBezTo>
                <a:cubicBezTo>
                  <a:pt x="445" y="53"/>
                  <a:pt x="444" y="54"/>
                  <a:pt x="447" y="54"/>
                </a:cubicBezTo>
                <a:cubicBezTo>
                  <a:pt x="446" y="53"/>
                  <a:pt x="446" y="53"/>
                  <a:pt x="448" y="53"/>
                </a:cubicBezTo>
                <a:cubicBezTo>
                  <a:pt x="447" y="52"/>
                  <a:pt x="446" y="52"/>
                  <a:pt x="443" y="52"/>
                </a:cubicBezTo>
                <a:close/>
                <a:moveTo>
                  <a:pt x="435" y="51"/>
                </a:moveTo>
                <a:cubicBezTo>
                  <a:pt x="435" y="52"/>
                  <a:pt x="430" y="51"/>
                  <a:pt x="431" y="51"/>
                </a:cubicBezTo>
                <a:cubicBezTo>
                  <a:pt x="432" y="51"/>
                  <a:pt x="436" y="52"/>
                  <a:pt x="437" y="52"/>
                </a:cubicBezTo>
                <a:cubicBezTo>
                  <a:pt x="435" y="52"/>
                  <a:pt x="437" y="51"/>
                  <a:pt x="435" y="51"/>
                </a:cubicBezTo>
                <a:close/>
                <a:moveTo>
                  <a:pt x="402" y="50"/>
                </a:moveTo>
                <a:cubicBezTo>
                  <a:pt x="404" y="50"/>
                  <a:pt x="406" y="50"/>
                  <a:pt x="406" y="49"/>
                </a:cubicBezTo>
                <a:cubicBezTo>
                  <a:pt x="404" y="49"/>
                  <a:pt x="402" y="49"/>
                  <a:pt x="402" y="50"/>
                </a:cubicBezTo>
                <a:close/>
                <a:moveTo>
                  <a:pt x="391" y="1"/>
                </a:moveTo>
                <a:cubicBezTo>
                  <a:pt x="391" y="2"/>
                  <a:pt x="395" y="2"/>
                  <a:pt x="397" y="2"/>
                </a:cubicBezTo>
                <a:cubicBezTo>
                  <a:pt x="397" y="2"/>
                  <a:pt x="395" y="2"/>
                  <a:pt x="395" y="3"/>
                </a:cubicBezTo>
                <a:cubicBezTo>
                  <a:pt x="396" y="3"/>
                  <a:pt x="397" y="3"/>
                  <a:pt x="398" y="3"/>
                </a:cubicBezTo>
                <a:cubicBezTo>
                  <a:pt x="397" y="2"/>
                  <a:pt x="401" y="4"/>
                  <a:pt x="402" y="3"/>
                </a:cubicBezTo>
                <a:cubicBezTo>
                  <a:pt x="400" y="2"/>
                  <a:pt x="396" y="3"/>
                  <a:pt x="399" y="2"/>
                </a:cubicBezTo>
                <a:cubicBezTo>
                  <a:pt x="393" y="2"/>
                  <a:pt x="395" y="1"/>
                  <a:pt x="391" y="1"/>
                </a:cubicBezTo>
                <a:close/>
                <a:moveTo>
                  <a:pt x="394" y="3"/>
                </a:moveTo>
                <a:cubicBezTo>
                  <a:pt x="391" y="3"/>
                  <a:pt x="389" y="3"/>
                  <a:pt x="388" y="3"/>
                </a:cubicBezTo>
                <a:cubicBezTo>
                  <a:pt x="391" y="3"/>
                  <a:pt x="394" y="4"/>
                  <a:pt x="395" y="3"/>
                </a:cubicBezTo>
                <a:cubicBezTo>
                  <a:pt x="394" y="3"/>
                  <a:pt x="394" y="3"/>
                  <a:pt x="394" y="3"/>
                </a:cubicBezTo>
                <a:close/>
                <a:moveTo>
                  <a:pt x="384" y="2"/>
                </a:moveTo>
                <a:cubicBezTo>
                  <a:pt x="386" y="2"/>
                  <a:pt x="388" y="2"/>
                  <a:pt x="389" y="2"/>
                </a:cubicBezTo>
                <a:cubicBezTo>
                  <a:pt x="387" y="2"/>
                  <a:pt x="384" y="2"/>
                  <a:pt x="384" y="2"/>
                </a:cubicBezTo>
                <a:close/>
                <a:moveTo>
                  <a:pt x="371" y="5"/>
                </a:moveTo>
                <a:cubicBezTo>
                  <a:pt x="370" y="6"/>
                  <a:pt x="367" y="6"/>
                  <a:pt x="365" y="6"/>
                </a:cubicBezTo>
                <a:cubicBezTo>
                  <a:pt x="367" y="7"/>
                  <a:pt x="377" y="6"/>
                  <a:pt x="377" y="5"/>
                </a:cubicBezTo>
                <a:cubicBezTo>
                  <a:pt x="374" y="5"/>
                  <a:pt x="374" y="5"/>
                  <a:pt x="371" y="5"/>
                </a:cubicBezTo>
                <a:close/>
                <a:moveTo>
                  <a:pt x="364" y="51"/>
                </a:moveTo>
                <a:cubicBezTo>
                  <a:pt x="364" y="52"/>
                  <a:pt x="367" y="51"/>
                  <a:pt x="370" y="51"/>
                </a:cubicBezTo>
                <a:cubicBezTo>
                  <a:pt x="370" y="51"/>
                  <a:pt x="366" y="51"/>
                  <a:pt x="364" y="51"/>
                </a:cubicBezTo>
                <a:close/>
                <a:moveTo>
                  <a:pt x="363" y="50"/>
                </a:moveTo>
                <a:cubicBezTo>
                  <a:pt x="365" y="49"/>
                  <a:pt x="366" y="49"/>
                  <a:pt x="367" y="49"/>
                </a:cubicBezTo>
                <a:cubicBezTo>
                  <a:pt x="365" y="48"/>
                  <a:pt x="363" y="49"/>
                  <a:pt x="363" y="50"/>
                </a:cubicBezTo>
                <a:close/>
                <a:moveTo>
                  <a:pt x="326" y="13"/>
                </a:moveTo>
                <a:cubicBezTo>
                  <a:pt x="327" y="12"/>
                  <a:pt x="332" y="11"/>
                  <a:pt x="333" y="11"/>
                </a:cubicBezTo>
                <a:cubicBezTo>
                  <a:pt x="329" y="11"/>
                  <a:pt x="328" y="12"/>
                  <a:pt x="326" y="13"/>
                </a:cubicBezTo>
                <a:close/>
                <a:moveTo>
                  <a:pt x="321" y="10"/>
                </a:moveTo>
                <a:cubicBezTo>
                  <a:pt x="322" y="11"/>
                  <a:pt x="325" y="10"/>
                  <a:pt x="329" y="9"/>
                </a:cubicBezTo>
                <a:cubicBezTo>
                  <a:pt x="329" y="9"/>
                  <a:pt x="329" y="9"/>
                  <a:pt x="328" y="9"/>
                </a:cubicBezTo>
                <a:cubicBezTo>
                  <a:pt x="326" y="10"/>
                  <a:pt x="323" y="10"/>
                  <a:pt x="321" y="10"/>
                </a:cubicBezTo>
                <a:close/>
                <a:moveTo>
                  <a:pt x="322" y="58"/>
                </a:moveTo>
                <a:cubicBezTo>
                  <a:pt x="323" y="58"/>
                  <a:pt x="326" y="58"/>
                  <a:pt x="328" y="58"/>
                </a:cubicBezTo>
                <a:cubicBezTo>
                  <a:pt x="327" y="57"/>
                  <a:pt x="325" y="57"/>
                  <a:pt x="322" y="58"/>
                </a:cubicBezTo>
                <a:close/>
                <a:moveTo>
                  <a:pt x="313" y="59"/>
                </a:moveTo>
                <a:cubicBezTo>
                  <a:pt x="314" y="60"/>
                  <a:pt x="309" y="60"/>
                  <a:pt x="309" y="61"/>
                </a:cubicBezTo>
                <a:cubicBezTo>
                  <a:pt x="311" y="61"/>
                  <a:pt x="312" y="61"/>
                  <a:pt x="316" y="60"/>
                </a:cubicBezTo>
                <a:cubicBezTo>
                  <a:pt x="315" y="60"/>
                  <a:pt x="316" y="59"/>
                  <a:pt x="313" y="59"/>
                </a:cubicBezTo>
                <a:close/>
                <a:moveTo>
                  <a:pt x="286" y="24"/>
                </a:moveTo>
                <a:cubicBezTo>
                  <a:pt x="286" y="24"/>
                  <a:pt x="280" y="25"/>
                  <a:pt x="280" y="26"/>
                </a:cubicBezTo>
                <a:cubicBezTo>
                  <a:pt x="281" y="26"/>
                  <a:pt x="280" y="26"/>
                  <a:pt x="281" y="26"/>
                </a:cubicBezTo>
                <a:cubicBezTo>
                  <a:pt x="282" y="26"/>
                  <a:pt x="284" y="25"/>
                  <a:pt x="285" y="24"/>
                </a:cubicBezTo>
                <a:cubicBezTo>
                  <a:pt x="285" y="25"/>
                  <a:pt x="286" y="25"/>
                  <a:pt x="287" y="25"/>
                </a:cubicBezTo>
                <a:cubicBezTo>
                  <a:pt x="290" y="24"/>
                  <a:pt x="290" y="24"/>
                  <a:pt x="294" y="23"/>
                </a:cubicBezTo>
                <a:cubicBezTo>
                  <a:pt x="293" y="22"/>
                  <a:pt x="293" y="22"/>
                  <a:pt x="293" y="22"/>
                </a:cubicBezTo>
                <a:cubicBezTo>
                  <a:pt x="290" y="23"/>
                  <a:pt x="288" y="23"/>
                  <a:pt x="286" y="24"/>
                </a:cubicBezTo>
                <a:close/>
                <a:moveTo>
                  <a:pt x="287" y="68"/>
                </a:moveTo>
                <a:cubicBezTo>
                  <a:pt x="289" y="67"/>
                  <a:pt x="289" y="67"/>
                  <a:pt x="289" y="66"/>
                </a:cubicBezTo>
                <a:cubicBezTo>
                  <a:pt x="287" y="67"/>
                  <a:pt x="287" y="67"/>
                  <a:pt x="287" y="68"/>
                </a:cubicBezTo>
                <a:close/>
                <a:moveTo>
                  <a:pt x="237" y="80"/>
                </a:moveTo>
                <a:cubicBezTo>
                  <a:pt x="236" y="81"/>
                  <a:pt x="235" y="83"/>
                  <a:pt x="230" y="86"/>
                </a:cubicBezTo>
                <a:cubicBezTo>
                  <a:pt x="227" y="86"/>
                  <a:pt x="224" y="88"/>
                  <a:pt x="221" y="89"/>
                </a:cubicBezTo>
                <a:cubicBezTo>
                  <a:pt x="221" y="89"/>
                  <a:pt x="221" y="90"/>
                  <a:pt x="220" y="91"/>
                </a:cubicBezTo>
                <a:cubicBezTo>
                  <a:pt x="219" y="91"/>
                  <a:pt x="215" y="92"/>
                  <a:pt x="215" y="93"/>
                </a:cubicBezTo>
                <a:cubicBezTo>
                  <a:pt x="217" y="93"/>
                  <a:pt x="218" y="93"/>
                  <a:pt x="220" y="92"/>
                </a:cubicBezTo>
                <a:cubicBezTo>
                  <a:pt x="222" y="91"/>
                  <a:pt x="219" y="91"/>
                  <a:pt x="221" y="90"/>
                </a:cubicBezTo>
                <a:cubicBezTo>
                  <a:pt x="227" y="88"/>
                  <a:pt x="233" y="84"/>
                  <a:pt x="238" y="81"/>
                </a:cubicBezTo>
                <a:cubicBezTo>
                  <a:pt x="237" y="81"/>
                  <a:pt x="237" y="81"/>
                  <a:pt x="236" y="81"/>
                </a:cubicBezTo>
                <a:cubicBezTo>
                  <a:pt x="239" y="80"/>
                  <a:pt x="241" y="79"/>
                  <a:pt x="242" y="78"/>
                </a:cubicBezTo>
                <a:cubicBezTo>
                  <a:pt x="239" y="79"/>
                  <a:pt x="238" y="79"/>
                  <a:pt x="237" y="80"/>
                </a:cubicBezTo>
                <a:close/>
                <a:moveTo>
                  <a:pt x="228" y="79"/>
                </a:moveTo>
                <a:cubicBezTo>
                  <a:pt x="228" y="80"/>
                  <a:pt x="230" y="79"/>
                  <a:pt x="228" y="80"/>
                </a:cubicBezTo>
                <a:cubicBezTo>
                  <a:pt x="228" y="80"/>
                  <a:pt x="224" y="82"/>
                  <a:pt x="224" y="81"/>
                </a:cubicBezTo>
                <a:cubicBezTo>
                  <a:pt x="219" y="84"/>
                  <a:pt x="214" y="86"/>
                  <a:pt x="212" y="89"/>
                </a:cubicBezTo>
                <a:cubicBezTo>
                  <a:pt x="217" y="86"/>
                  <a:pt x="220" y="83"/>
                  <a:pt x="224" y="82"/>
                </a:cubicBezTo>
                <a:cubicBezTo>
                  <a:pt x="224" y="82"/>
                  <a:pt x="222" y="83"/>
                  <a:pt x="223" y="83"/>
                </a:cubicBezTo>
                <a:cubicBezTo>
                  <a:pt x="226" y="82"/>
                  <a:pt x="228" y="80"/>
                  <a:pt x="232" y="79"/>
                </a:cubicBezTo>
                <a:cubicBezTo>
                  <a:pt x="231" y="78"/>
                  <a:pt x="231" y="78"/>
                  <a:pt x="228" y="79"/>
                </a:cubicBezTo>
                <a:close/>
                <a:moveTo>
                  <a:pt x="209" y="55"/>
                </a:moveTo>
                <a:cubicBezTo>
                  <a:pt x="212" y="54"/>
                  <a:pt x="215" y="52"/>
                  <a:pt x="216" y="50"/>
                </a:cubicBezTo>
                <a:cubicBezTo>
                  <a:pt x="212" y="52"/>
                  <a:pt x="211" y="53"/>
                  <a:pt x="209" y="55"/>
                </a:cubicBezTo>
                <a:close/>
                <a:moveTo>
                  <a:pt x="220" y="66"/>
                </a:moveTo>
                <a:cubicBezTo>
                  <a:pt x="223" y="64"/>
                  <a:pt x="220" y="67"/>
                  <a:pt x="223" y="65"/>
                </a:cubicBezTo>
                <a:cubicBezTo>
                  <a:pt x="224" y="64"/>
                  <a:pt x="223" y="65"/>
                  <a:pt x="223" y="64"/>
                </a:cubicBezTo>
                <a:cubicBezTo>
                  <a:pt x="222" y="65"/>
                  <a:pt x="220" y="65"/>
                  <a:pt x="220" y="66"/>
                </a:cubicBezTo>
                <a:close/>
                <a:moveTo>
                  <a:pt x="217" y="67"/>
                </a:moveTo>
                <a:cubicBezTo>
                  <a:pt x="214" y="69"/>
                  <a:pt x="216" y="70"/>
                  <a:pt x="219" y="67"/>
                </a:cubicBezTo>
                <a:cubicBezTo>
                  <a:pt x="214" y="69"/>
                  <a:pt x="222" y="65"/>
                  <a:pt x="217" y="67"/>
                </a:cubicBezTo>
                <a:close/>
                <a:moveTo>
                  <a:pt x="226" y="94"/>
                </a:moveTo>
                <a:cubicBezTo>
                  <a:pt x="225" y="94"/>
                  <a:pt x="224" y="95"/>
                  <a:pt x="224" y="96"/>
                </a:cubicBezTo>
                <a:cubicBezTo>
                  <a:pt x="226" y="94"/>
                  <a:pt x="226" y="95"/>
                  <a:pt x="228" y="94"/>
                </a:cubicBezTo>
                <a:cubicBezTo>
                  <a:pt x="228" y="93"/>
                  <a:pt x="227" y="94"/>
                  <a:pt x="226" y="94"/>
                </a:cubicBezTo>
                <a:close/>
                <a:moveTo>
                  <a:pt x="216" y="80"/>
                </a:moveTo>
                <a:cubicBezTo>
                  <a:pt x="215" y="80"/>
                  <a:pt x="213" y="82"/>
                  <a:pt x="211" y="82"/>
                </a:cubicBezTo>
                <a:cubicBezTo>
                  <a:pt x="211" y="83"/>
                  <a:pt x="214" y="82"/>
                  <a:pt x="216" y="80"/>
                </a:cubicBezTo>
                <a:close/>
                <a:moveTo>
                  <a:pt x="206" y="79"/>
                </a:moveTo>
                <a:cubicBezTo>
                  <a:pt x="206" y="79"/>
                  <a:pt x="208" y="78"/>
                  <a:pt x="207" y="79"/>
                </a:cubicBezTo>
                <a:cubicBezTo>
                  <a:pt x="209" y="77"/>
                  <a:pt x="210" y="78"/>
                  <a:pt x="212" y="75"/>
                </a:cubicBezTo>
                <a:cubicBezTo>
                  <a:pt x="210" y="76"/>
                  <a:pt x="208" y="77"/>
                  <a:pt x="206" y="79"/>
                </a:cubicBezTo>
                <a:close/>
                <a:moveTo>
                  <a:pt x="192" y="65"/>
                </a:moveTo>
                <a:cubicBezTo>
                  <a:pt x="191" y="66"/>
                  <a:pt x="190" y="67"/>
                  <a:pt x="190" y="67"/>
                </a:cubicBezTo>
                <a:cubicBezTo>
                  <a:pt x="193" y="65"/>
                  <a:pt x="197" y="64"/>
                  <a:pt x="198" y="63"/>
                </a:cubicBezTo>
                <a:cubicBezTo>
                  <a:pt x="194" y="64"/>
                  <a:pt x="195" y="64"/>
                  <a:pt x="192" y="65"/>
                </a:cubicBezTo>
                <a:close/>
                <a:moveTo>
                  <a:pt x="208" y="90"/>
                </a:moveTo>
                <a:cubicBezTo>
                  <a:pt x="207" y="91"/>
                  <a:pt x="206" y="91"/>
                  <a:pt x="206" y="92"/>
                </a:cubicBezTo>
                <a:cubicBezTo>
                  <a:pt x="207" y="91"/>
                  <a:pt x="206" y="93"/>
                  <a:pt x="209" y="91"/>
                </a:cubicBezTo>
                <a:cubicBezTo>
                  <a:pt x="210" y="90"/>
                  <a:pt x="208" y="91"/>
                  <a:pt x="208" y="90"/>
                </a:cubicBezTo>
                <a:close/>
                <a:moveTo>
                  <a:pt x="207" y="101"/>
                </a:moveTo>
                <a:cubicBezTo>
                  <a:pt x="208" y="101"/>
                  <a:pt x="212" y="98"/>
                  <a:pt x="214" y="97"/>
                </a:cubicBezTo>
                <a:cubicBezTo>
                  <a:pt x="211" y="99"/>
                  <a:pt x="207" y="101"/>
                  <a:pt x="207" y="101"/>
                </a:cubicBezTo>
                <a:close/>
                <a:moveTo>
                  <a:pt x="190" y="86"/>
                </a:moveTo>
                <a:cubicBezTo>
                  <a:pt x="191" y="85"/>
                  <a:pt x="196" y="82"/>
                  <a:pt x="196" y="82"/>
                </a:cubicBezTo>
                <a:cubicBezTo>
                  <a:pt x="194" y="83"/>
                  <a:pt x="192" y="85"/>
                  <a:pt x="190" y="86"/>
                </a:cubicBezTo>
                <a:close/>
                <a:moveTo>
                  <a:pt x="198" y="111"/>
                </a:moveTo>
                <a:cubicBezTo>
                  <a:pt x="199" y="112"/>
                  <a:pt x="204" y="109"/>
                  <a:pt x="205" y="107"/>
                </a:cubicBezTo>
                <a:cubicBezTo>
                  <a:pt x="203" y="109"/>
                  <a:pt x="201" y="110"/>
                  <a:pt x="198" y="111"/>
                </a:cubicBezTo>
                <a:close/>
                <a:moveTo>
                  <a:pt x="185" y="86"/>
                </a:moveTo>
                <a:cubicBezTo>
                  <a:pt x="185" y="86"/>
                  <a:pt x="189" y="84"/>
                  <a:pt x="188" y="84"/>
                </a:cubicBezTo>
                <a:cubicBezTo>
                  <a:pt x="184" y="85"/>
                  <a:pt x="184" y="87"/>
                  <a:pt x="183" y="89"/>
                </a:cubicBezTo>
                <a:cubicBezTo>
                  <a:pt x="184" y="88"/>
                  <a:pt x="184" y="88"/>
                  <a:pt x="184" y="88"/>
                </a:cubicBezTo>
                <a:cubicBezTo>
                  <a:pt x="187" y="87"/>
                  <a:pt x="190" y="84"/>
                  <a:pt x="188" y="84"/>
                </a:cubicBezTo>
                <a:cubicBezTo>
                  <a:pt x="188" y="84"/>
                  <a:pt x="186" y="86"/>
                  <a:pt x="185" y="86"/>
                </a:cubicBezTo>
                <a:close/>
                <a:moveTo>
                  <a:pt x="175" y="77"/>
                </a:moveTo>
                <a:cubicBezTo>
                  <a:pt x="177" y="75"/>
                  <a:pt x="182" y="73"/>
                  <a:pt x="180" y="73"/>
                </a:cubicBezTo>
                <a:cubicBezTo>
                  <a:pt x="179" y="75"/>
                  <a:pt x="174" y="76"/>
                  <a:pt x="175" y="77"/>
                </a:cubicBezTo>
                <a:close/>
                <a:moveTo>
                  <a:pt x="186" y="115"/>
                </a:moveTo>
                <a:cubicBezTo>
                  <a:pt x="187" y="115"/>
                  <a:pt x="191" y="112"/>
                  <a:pt x="191" y="111"/>
                </a:cubicBezTo>
                <a:cubicBezTo>
                  <a:pt x="190" y="112"/>
                  <a:pt x="187" y="113"/>
                  <a:pt x="186" y="115"/>
                </a:cubicBezTo>
                <a:close/>
                <a:moveTo>
                  <a:pt x="177" y="93"/>
                </a:moveTo>
                <a:cubicBezTo>
                  <a:pt x="170" y="97"/>
                  <a:pt x="177" y="95"/>
                  <a:pt x="177" y="93"/>
                </a:cubicBezTo>
                <a:close/>
                <a:moveTo>
                  <a:pt x="183" y="114"/>
                </a:moveTo>
                <a:cubicBezTo>
                  <a:pt x="185" y="113"/>
                  <a:pt x="188" y="111"/>
                  <a:pt x="188" y="110"/>
                </a:cubicBezTo>
                <a:cubicBezTo>
                  <a:pt x="185" y="112"/>
                  <a:pt x="184" y="113"/>
                  <a:pt x="183" y="114"/>
                </a:cubicBezTo>
                <a:close/>
                <a:moveTo>
                  <a:pt x="158" y="89"/>
                </a:moveTo>
                <a:cubicBezTo>
                  <a:pt x="160" y="88"/>
                  <a:pt x="165" y="84"/>
                  <a:pt x="163" y="85"/>
                </a:cubicBezTo>
                <a:cubicBezTo>
                  <a:pt x="163" y="85"/>
                  <a:pt x="157" y="89"/>
                  <a:pt x="158" y="89"/>
                </a:cubicBezTo>
                <a:close/>
                <a:moveTo>
                  <a:pt x="166" y="104"/>
                </a:moveTo>
                <a:cubicBezTo>
                  <a:pt x="168" y="103"/>
                  <a:pt x="170" y="102"/>
                  <a:pt x="171" y="101"/>
                </a:cubicBezTo>
                <a:cubicBezTo>
                  <a:pt x="169" y="103"/>
                  <a:pt x="166" y="103"/>
                  <a:pt x="166" y="104"/>
                </a:cubicBezTo>
                <a:close/>
                <a:moveTo>
                  <a:pt x="172" y="122"/>
                </a:moveTo>
                <a:cubicBezTo>
                  <a:pt x="172" y="122"/>
                  <a:pt x="176" y="120"/>
                  <a:pt x="176" y="120"/>
                </a:cubicBezTo>
                <a:cubicBezTo>
                  <a:pt x="175" y="120"/>
                  <a:pt x="175" y="120"/>
                  <a:pt x="172" y="122"/>
                </a:cubicBezTo>
                <a:close/>
                <a:moveTo>
                  <a:pt x="142" y="97"/>
                </a:moveTo>
                <a:cubicBezTo>
                  <a:pt x="145" y="95"/>
                  <a:pt x="147" y="93"/>
                  <a:pt x="148" y="92"/>
                </a:cubicBezTo>
                <a:cubicBezTo>
                  <a:pt x="146" y="93"/>
                  <a:pt x="142" y="96"/>
                  <a:pt x="142" y="97"/>
                </a:cubicBezTo>
                <a:close/>
                <a:moveTo>
                  <a:pt x="155" y="112"/>
                </a:moveTo>
                <a:cubicBezTo>
                  <a:pt x="155" y="112"/>
                  <a:pt x="156" y="111"/>
                  <a:pt x="156" y="111"/>
                </a:cubicBezTo>
                <a:cubicBezTo>
                  <a:pt x="155" y="112"/>
                  <a:pt x="156" y="112"/>
                  <a:pt x="157" y="111"/>
                </a:cubicBezTo>
                <a:cubicBezTo>
                  <a:pt x="157" y="111"/>
                  <a:pt x="158" y="110"/>
                  <a:pt x="158" y="109"/>
                </a:cubicBezTo>
                <a:cubicBezTo>
                  <a:pt x="157" y="110"/>
                  <a:pt x="155" y="111"/>
                  <a:pt x="155" y="112"/>
                </a:cubicBezTo>
                <a:close/>
                <a:moveTo>
                  <a:pt x="164" y="129"/>
                </a:moveTo>
                <a:cubicBezTo>
                  <a:pt x="165" y="128"/>
                  <a:pt x="170" y="125"/>
                  <a:pt x="169" y="124"/>
                </a:cubicBezTo>
                <a:cubicBezTo>
                  <a:pt x="167" y="126"/>
                  <a:pt x="165" y="127"/>
                  <a:pt x="164" y="129"/>
                </a:cubicBezTo>
                <a:close/>
                <a:moveTo>
                  <a:pt x="153" y="112"/>
                </a:moveTo>
                <a:cubicBezTo>
                  <a:pt x="155" y="111"/>
                  <a:pt x="158" y="109"/>
                  <a:pt x="157" y="109"/>
                </a:cubicBezTo>
                <a:cubicBezTo>
                  <a:pt x="154" y="110"/>
                  <a:pt x="154" y="111"/>
                  <a:pt x="153" y="112"/>
                </a:cubicBezTo>
                <a:close/>
                <a:moveTo>
                  <a:pt x="164" y="125"/>
                </a:moveTo>
                <a:cubicBezTo>
                  <a:pt x="165" y="124"/>
                  <a:pt x="167" y="122"/>
                  <a:pt x="167" y="122"/>
                </a:cubicBezTo>
                <a:cubicBezTo>
                  <a:pt x="166" y="122"/>
                  <a:pt x="162" y="125"/>
                  <a:pt x="164" y="125"/>
                </a:cubicBezTo>
                <a:close/>
                <a:moveTo>
                  <a:pt x="162" y="131"/>
                </a:moveTo>
                <a:cubicBezTo>
                  <a:pt x="162" y="131"/>
                  <a:pt x="161" y="132"/>
                  <a:pt x="161" y="133"/>
                </a:cubicBezTo>
                <a:cubicBezTo>
                  <a:pt x="164" y="130"/>
                  <a:pt x="164" y="130"/>
                  <a:pt x="164" y="130"/>
                </a:cubicBezTo>
                <a:cubicBezTo>
                  <a:pt x="162" y="131"/>
                  <a:pt x="170" y="126"/>
                  <a:pt x="167" y="127"/>
                </a:cubicBezTo>
                <a:cubicBezTo>
                  <a:pt x="165" y="129"/>
                  <a:pt x="163" y="130"/>
                  <a:pt x="162" y="131"/>
                </a:cubicBezTo>
                <a:close/>
                <a:moveTo>
                  <a:pt x="153" y="115"/>
                </a:moveTo>
                <a:cubicBezTo>
                  <a:pt x="153" y="115"/>
                  <a:pt x="154" y="114"/>
                  <a:pt x="153" y="114"/>
                </a:cubicBezTo>
                <a:cubicBezTo>
                  <a:pt x="149" y="118"/>
                  <a:pt x="155" y="114"/>
                  <a:pt x="153" y="116"/>
                </a:cubicBezTo>
                <a:cubicBezTo>
                  <a:pt x="155" y="115"/>
                  <a:pt x="155" y="115"/>
                  <a:pt x="155" y="115"/>
                </a:cubicBezTo>
                <a:cubicBezTo>
                  <a:pt x="155" y="115"/>
                  <a:pt x="155" y="114"/>
                  <a:pt x="155" y="114"/>
                </a:cubicBezTo>
                <a:cubicBezTo>
                  <a:pt x="154" y="115"/>
                  <a:pt x="153" y="115"/>
                  <a:pt x="153" y="115"/>
                </a:cubicBezTo>
                <a:close/>
                <a:moveTo>
                  <a:pt x="132" y="105"/>
                </a:moveTo>
                <a:cubicBezTo>
                  <a:pt x="135" y="103"/>
                  <a:pt x="140" y="99"/>
                  <a:pt x="140" y="98"/>
                </a:cubicBezTo>
                <a:cubicBezTo>
                  <a:pt x="136" y="101"/>
                  <a:pt x="133" y="104"/>
                  <a:pt x="132" y="105"/>
                </a:cubicBezTo>
                <a:close/>
                <a:moveTo>
                  <a:pt x="158" y="134"/>
                </a:moveTo>
                <a:cubicBezTo>
                  <a:pt x="159" y="132"/>
                  <a:pt x="163" y="130"/>
                  <a:pt x="163" y="130"/>
                </a:cubicBezTo>
                <a:cubicBezTo>
                  <a:pt x="161" y="131"/>
                  <a:pt x="157" y="133"/>
                  <a:pt x="158" y="134"/>
                </a:cubicBezTo>
                <a:close/>
                <a:moveTo>
                  <a:pt x="149" y="141"/>
                </a:moveTo>
                <a:cubicBezTo>
                  <a:pt x="151" y="141"/>
                  <a:pt x="153" y="139"/>
                  <a:pt x="153" y="138"/>
                </a:cubicBezTo>
                <a:cubicBezTo>
                  <a:pt x="154" y="138"/>
                  <a:pt x="157" y="136"/>
                  <a:pt x="158" y="135"/>
                </a:cubicBezTo>
                <a:cubicBezTo>
                  <a:pt x="155" y="136"/>
                  <a:pt x="151" y="139"/>
                  <a:pt x="149" y="141"/>
                </a:cubicBezTo>
                <a:close/>
                <a:moveTo>
                  <a:pt x="132" y="110"/>
                </a:moveTo>
                <a:cubicBezTo>
                  <a:pt x="132" y="108"/>
                  <a:pt x="128" y="112"/>
                  <a:pt x="127" y="113"/>
                </a:cubicBezTo>
                <a:cubicBezTo>
                  <a:pt x="126" y="114"/>
                  <a:pt x="128" y="114"/>
                  <a:pt x="129" y="112"/>
                </a:cubicBezTo>
                <a:cubicBezTo>
                  <a:pt x="129" y="111"/>
                  <a:pt x="131" y="110"/>
                  <a:pt x="131" y="110"/>
                </a:cubicBezTo>
                <a:cubicBezTo>
                  <a:pt x="131" y="110"/>
                  <a:pt x="131" y="110"/>
                  <a:pt x="132" y="110"/>
                </a:cubicBezTo>
                <a:close/>
                <a:moveTo>
                  <a:pt x="137" y="153"/>
                </a:moveTo>
                <a:cubicBezTo>
                  <a:pt x="139" y="150"/>
                  <a:pt x="143" y="148"/>
                  <a:pt x="143" y="147"/>
                </a:cubicBezTo>
                <a:cubicBezTo>
                  <a:pt x="140" y="149"/>
                  <a:pt x="138" y="151"/>
                  <a:pt x="137" y="153"/>
                </a:cubicBezTo>
                <a:close/>
                <a:moveTo>
                  <a:pt x="105" y="131"/>
                </a:moveTo>
                <a:cubicBezTo>
                  <a:pt x="110" y="128"/>
                  <a:pt x="114" y="123"/>
                  <a:pt x="118" y="120"/>
                </a:cubicBezTo>
                <a:cubicBezTo>
                  <a:pt x="117" y="119"/>
                  <a:pt x="117" y="119"/>
                  <a:pt x="117" y="119"/>
                </a:cubicBezTo>
                <a:cubicBezTo>
                  <a:pt x="113" y="123"/>
                  <a:pt x="107" y="128"/>
                  <a:pt x="105" y="131"/>
                </a:cubicBezTo>
                <a:close/>
                <a:moveTo>
                  <a:pt x="144" y="153"/>
                </a:moveTo>
                <a:cubicBezTo>
                  <a:pt x="144" y="154"/>
                  <a:pt x="143" y="155"/>
                  <a:pt x="143" y="155"/>
                </a:cubicBezTo>
                <a:cubicBezTo>
                  <a:pt x="146" y="153"/>
                  <a:pt x="146" y="153"/>
                  <a:pt x="146" y="153"/>
                </a:cubicBezTo>
                <a:cubicBezTo>
                  <a:pt x="145" y="153"/>
                  <a:pt x="146" y="152"/>
                  <a:pt x="144" y="153"/>
                </a:cubicBezTo>
                <a:close/>
                <a:moveTo>
                  <a:pt x="124" y="137"/>
                </a:moveTo>
                <a:cubicBezTo>
                  <a:pt x="125" y="137"/>
                  <a:pt x="126" y="136"/>
                  <a:pt x="126" y="136"/>
                </a:cubicBezTo>
                <a:cubicBezTo>
                  <a:pt x="125" y="136"/>
                  <a:pt x="123" y="138"/>
                  <a:pt x="122" y="139"/>
                </a:cubicBezTo>
                <a:cubicBezTo>
                  <a:pt x="121" y="140"/>
                  <a:pt x="121" y="140"/>
                  <a:pt x="122" y="140"/>
                </a:cubicBezTo>
                <a:cubicBezTo>
                  <a:pt x="124" y="138"/>
                  <a:pt x="123" y="138"/>
                  <a:pt x="124" y="137"/>
                </a:cubicBezTo>
                <a:close/>
                <a:moveTo>
                  <a:pt x="112" y="136"/>
                </a:moveTo>
                <a:cubicBezTo>
                  <a:pt x="109" y="139"/>
                  <a:pt x="114" y="135"/>
                  <a:pt x="111" y="138"/>
                </a:cubicBezTo>
                <a:cubicBezTo>
                  <a:pt x="113" y="136"/>
                  <a:pt x="113" y="136"/>
                  <a:pt x="115" y="135"/>
                </a:cubicBezTo>
                <a:cubicBezTo>
                  <a:pt x="115" y="135"/>
                  <a:pt x="116" y="134"/>
                  <a:pt x="115" y="134"/>
                </a:cubicBezTo>
                <a:cubicBezTo>
                  <a:pt x="113" y="136"/>
                  <a:pt x="114" y="134"/>
                  <a:pt x="112" y="136"/>
                </a:cubicBezTo>
                <a:close/>
                <a:moveTo>
                  <a:pt x="125" y="156"/>
                </a:moveTo>
                <a:cubicBezTo>
                  <a:pt x="126" y="156"/>
                  <a:pt x="128" y="154"/>
                  <a:pt x="129" y="152"/>
                </a:cubicBezTo>
                <a:cubicBezTo>
                  <a:pt x="128" y="153"/>
                  <a:pt x="126" y="154"/>
                  <a:pt x="125" y="156"/>
                </a:cubicBezTo>
                <a:close/>
                <a:moveTo>
                  <a:pt x="113" y="150"/>
                </a:moveTo>
                <a:cubicBezTo>
                  <a:pt x="117" y="147"/>
                  <a:pt x="116" y="148"/>
                  <a:pt x="120" y="145"/>
                </a:cubicBezTo>
                <a:cubicBezTo>
                  <a:pt x="118" y="145"/>
                  <a:pt x="121" y="143"/>
                  <a:pt x="120" y="143"/>
                </a:cubicBezTo>
                <a:cubicBezTo>
                  <a:pt x="119" y="145"/>
                  <a:pt x="113" y="149"/>
                  <a:pt x="113" y="150"/>
                </a:cubicBezTo>
                <a:close/>
                <a:moveTo>
                  <a:pt x="112" y="138"/>
                </a:moveTo>
                <a:cubicBezTo>
                  <a:pt x="110" y="140"/>
                  <a:pt x="110" y="138"/>
                  <a:pt x="108" y="140"/>
                </a:cubicBezTo>
                <a:cubicBezTo>
                  <a:pt x="107" y="142"/>
                  <a:pt x="109" y="140"/>
                  <a:pt x="110" y="141"/>
                </a:cubicBezTo>
                <a:cubicBezTo>
                  <a:pt x="111" y="140"/>
                  <a:pt x="114" y="137"/>
                  <a:pt x="112" y="138"/>
                </a:cubicBezTo>
                <a:close/>
                <a:moveTo>
                  <a:pt x="96" y="141"/>
                </a:moveTo>
                <a:cubicBezTo>
                  <a:pt x="99" y="138"/>
                  <a:pt x="99" y="138"/>
                  <a:pt x="99" y="138"/>
                </a:cubicBezTo>
                <a:cubicBezTo>
                  <a:pt x="98" y="137"/>
                  <a:pt x="98" y="137"/>
                  <a:pt x="98" y="137"/>
                </a:cubicBezTo>
                <a:cubicBezTo>
                  <a:pt x="96" y="139"/>
                  <a:pt x="97" y="139"/>
                  <a:pt x="96" y="141"/>
                </a:cubicBezTo>
                <a:close/>
                <a:moveTo>
                  <a:pt x="119" y="170"/>
                </a:moveTo>
                <a:cubicBezTo>
                  <a:pt x="119" y="171"/>
                  <a:pt x="120" y="168"/>
                  <a:pt x="120" y="169"/>
                </a:cubicBezTo>
                <a:cubicBezTo>
                  <a:pt x="121" y="168"/>
                  <a:pt x="125" y="165"/>
                  <a:pt x="123" y="166"/>
                </a:cubicBezTo>
                <a:cubicBezTo>
                  <a:pt x="121" y="168"/>
                  <a:pt x="121" y="168"/>
                  <a:pt x="119" y="170"/>
                </a:cubicBezTo>
                <a:close/>
                <a:moveTo>
                  <a:pt x="111" y="161"/>
                </a:moveTo>
                <a:cubicBezTo>
                  <a:pt x="113" y="159"/>
                  <a:pt x="114" y="159"/>
                  <a:pt x="115" y="158"/>
                </a:cubicBezTo>
                <a:cubicBezTo>
                  <a:pt x="114" y="158"/>
                  <a:pt x="115" y="157"/>
                  <a:pt x="114" y="157"/>
                </a:cubicBezTo>
                <a:cubicBezTo>
                  <a:pt x="113" y="159"/>
                  <a:pt x="111" y="160"/>
                  <a:pt x="111" y="161"/>
                </a:cubicBezTo>
                <a:close/>
                <a:moveTo>
                  <a:pt x="85" y="151"/>
                </a:moveTo>
                <a:cubicBezTo>
                  <a:pt x="83" y="153"/>
                  <a:pt x="82" y="154"/>
                  <a:pt x="81" y="155"/>
                </a:cubicBezTo>
                <a:cubicBezTo>
                  <a:pt x="81" y="156"/>
                  <a:pt x="81" y="156"/>
                  <a:pt x="81" y="156"/>
                </a:cubicBezTo>
                <a:cubicBezTo>
                  <a:pt x="81" y="156"/>
                  <a:pt x="81" y="156"/>
                  <a:pt x="81" y="156"/>
                </a:cubicBezTo>
                <a:cubicBezTo>
                  <a:pt x="82" y="156"/>
                  <a:pt x="82" y="156"/>
                  <a:pt x="82" y="156"/>
                </a:cubicBezTo>
                <a:cubicBezTo>
                  <a:pt x="83" y="155"/>
                  <a:pt x="83" y="155"/>
                  <a:pt x="83" y="155"/>
                </a:cubicBezTo>
                <a:cubicBezTo>
                  <a:pt x="84" y="154"/>
                  <a:pt x="85" y="152"/>
                  <a:pt x="86" y="151"/>
                </a:cubicBezTo>
                <a:cubicBezTo>
                  <a:pt x="89" y="149"/>
                  <a:pt x="91" y="146"/>
                  <a:pt x="93" y="143"/>
                </a:cubicBezTo>
                <a:cubicBezTo>
                  <a:pt x="90" y="146"/>
                  <a:pt x="87" y="149"/>
                  <a:pt x="85" y="151"/>
                </a:cubicBezTo>
                <a:close/>
                <a:moveTo>
                  <a:pt x="88" y="156"/>
                </a:moveTo>
                <a:cubicBezTo>
                  <a:pt x="90" y="154"/>
                  <a:pt x="91" y="154"/>
                  <a:pt x="93" y="152"/>
                </a:cubicBezTo>
                <a:cubicBezTo>
                  <a:pt x="93" y="151"/>
                  <a:pt x="93" y="150"/>
                  <a:pt x="94" y="149"/>
                </a:cubicBezTo>
                <a:cubicBezTo>
                  <a:pt x="91" y="152"/>
                  <a:pt x="87" y="156"/>
                  <a:pt x="88" y="156"/>
                </a:cubicBezTo>
                <a:close/>
                <a:moveTo>
                  <a:pt x="86" y="154"/>
                </a:moveTo>
                <a:cubicBezTo>
                  <a:pt x="88" y="153"/>
                  <a:pt x="87" y="154"/>
                  <a:pt x="89" y="152"/>
                </a:cubicBezTo>
                <a:cubicBezTo>
                  <a:pt x="89" y="152"/>
                  <a:pt x="89" y="152"/>
                  <a:pt x="90" y="151"/>
                </a:cubicBezTo>
                <a:cubicBezTo>
                  <a:pt x="89" y="151"/>
                  <a:pt x="89" y="151"/>
                  <a:pt x="90" y="151"/>
                </a:cubicBezTo>
                <a:cubicBezTo>
                  <a:pt x="90" y="150"/>
                  <a:pt x="90" y="150"/>
                  <a:pt x="90" y="150"/>
                </a:cubicBezTo>
                <a:cubicBezTo>
                  <a:pt x="89" y="152"/>
                  <a:pt x="86" y="154"/>
                  <a:pt x="86" y="154"/>
                </a:cubicBezTo>
                <a:close/>
                <a:moveTo>
                  <a:pt x="96" y="160"/>
                </a:moveTo>
                <a:cubicBezTo>
                  <a:pt x="96" y="161"/>
                  <a:pt x="94" y="163"/>
                  <a:pt x="94" y="164"/>
                </a:cubicBezTo>
                <a:cubicBezTo>
                  <a:pt x="96" y="162"/>
                  <a:pt x="96" y="161"/>
                  <a:pt x="98" y="160"/>
                </a:cubicBezTo>
                <a:cubicBezTo>
                  <a:pt x="97" y="159"/>
                  <a:pt x="97" y="160"/>
                  <a:pt x="96" y="160"/>
                </a:cubicBezTo>
                <a:close/>
                <a:moveTo>
                  <a:pt x="95" y="158"/>
                </a:moveTo>
                <a:cubicBezTo>
                  <a:pt x="95" y="158"/>
                  <a:pt x="95" y="158"/>
                  <a:pt x="95" y="158"/>
                </a:cubicBezTo>
                <a:cubicBezTo>
                  <a:pt x="93" y="159"/>
                  <a:pt x="94" y="159"/>
                  <a:pt x="92" y="160"/>
                </a:cubicBezTo>
                <a:cubicBezTo>
                  <a:pt x="93" y="161"/>
                  <a:pt x="93" y="161"/>
                  <a:pt x="93" y="161"/>
                </a:cubicBezTo>
                <a:cubicBezTo>
                  <a:pt x="94" y="159"/>
                  <a:pt x="94" y="160"/>
                  <a:pt x="95" y="158"/>
                </a:cubicBezTo>
                <a:close/>
                <a:moveTo>
                  <a:pt x="85" y="163"/>
                </a:moveTo>
                <a:cubicBezTo>
                  <a:pt x="86" y="162"/>
                  <a:pt x="86" y="162"/>
                  <a:pt x="86" y="162"/>
                </a:cubicBezTo>
                <a:cubicBezTo>
                  <a:pt x="86" y="162"/>
                  <a:pt x="85" y="162"/>
                  <a:pt x="85" y="163"/>
                </a:cubicBezTo>
                <a:close/>
                <a:moveTo>
                  <a:pt x="91" y="167"/>
                </a:moveTo>
                <a:cubicBezTo>
                  <a:pt x="91" y="167"/>
                  <a:pt x="91" y="167"/>
                  <a:pt x="91" y="168"/>
                </a:cubicBezTo>
                <a:cubicBezTo>
                  <a:pt x="92" y="168"/>
                  <a:pt x="92" y="168"/>
                  <a:pt x="92" y="167"/>
                </a:cubicBezTo>
                <a:cubicBezTo>
                  <a:pt x="92" y="167"/>
                  <a:pt x="92" y="167"/>
                  <a:pt x="92" y="167"/>
                </a:cubicBezTo>
                <a:cubicBezTo>
                  <a:pt x="92" y="167"/>
                  <a:pt x="91" y="166"/>
                  <a:pt x="91" y="167"/>
                </a:cubicBezTo>
                <a:close/>
                <a:moveTo>
                  <a:pt x="101" y="179"/>
                </a:moveTo>
                <a:cubicBezTo>
                  <a:pt x="101" y="179"/>
                  <a:pt x="101" y="179"/>
                  <a:pt x="102" y="180"/>
                </a:cubicBezTo>
                <a:cubicBezTo>
                  <a:pt x="102" y="179"/>
                  <a:pt x="102" y="178"/>
                  <a:pt x="103" y="178"/>
                </a:cubicBezTo>
                <a:cubicBezTo>
                  <a:pt x="103" y="178"/>
                  <a:pt x="103" y="178"/>
                  <a:pt x="103" y="177"/>
                </a:cubicBezTo>
                <a:cubicBezTo>
                  <a:pt x="102" y="178"/>
                  <a:pt x="102" y="178"/>
                  <a:pt x="101" y="179"/>
                </a:cubicBezTo>
                <a:close/>
                <a:moveTo>
                  <a:pt x="111" y="187"/>
                </a:moveTo>
                <a:cubicBezTo>
                  <a:pt x="111" y="188"/>
                  <a:pt x="112" y="187"/>
                  <a:pt x="112" y="187"/>
                </a:cubicBezTo>
                <a:cubicBezTo>
                  <a:pt x="111" y="187"/>
                  <a:pt x="112" y="187"/>
                  <a:pt x="112" y="186"/>
                </a:cubicBezTo>
                <a:cubicBezTo>
                  <a:pt x="111" y="186"/>
                  <a:pt x="112" y="187"/>
                  <a:pt x="111" y="187"/>
                </a:cubicBezTo>
                <a:close/>
                <a:moveTo>
                  <a:pt x="100" y="178"/>
                </a:moveTo>
                <a:cubicBezTo>
                  <a:pt x="100" y="179"/>
                  <a:pt x="101" y="179"/>
                  <a:pt x="101" y="178"/>
                </a:cubicBezTo>
                <a:cubicBezTo>
                  <a:pt x="101" y="178"/>
                  <a:pt x="101" y="178"/>
                  <a:pt x="101" y="178"/>
                </a:cubicBezTo>
                <a:cubicBezTo>
                  <a:pt x="101" y="178"/>
                  <a:pt x="101" y="178"/>
                  <a:pt x="101" y="178"/>
                </a:cubicBezTo>
                <a:cubicBezTo>
                  <a:pt x="101" y="178"/>
                  <a:pt x="100" y="178"/>
                  <a:pt x="100" y="178"/>
                </a:cubicBezTo>
                <a:close/>
                <a:moveTo>
                  <a:pt x="101" y="180"/>
                </a:moveTo>
                <a:cubicBezTo>
                  <a:pt x="101" y="179"/>
                  <a:pt x="101" y="181"/>
                  <a:pt x="102" y="180"/>
                </a:cubicBezTo>
                <a:cubicBezTo>
                  <a:pt x="102" y="180"/>
                  <a:pt x="101" y="179"/>
                  <a:pt x="101" y="179"/>
                </a:cubicBezTo>
                <a:cubicBezTo>
                  <a:pt x="101" y="179"/>
                  <a:pt x="100" y="180"/>
                  <a:pt x="101" y="180"/>
                </a:cubicBezTo>
                <a:close/>
                <a:moveTo>
                  <a:pt x="76" y="157"/>
                </a:moveTo>
                <a:cubicBezTo>
                  <a:pt x="76" y="157"/>
                  <a:pt x="77" y="156"/>
                  <a:pt x="76" y="156"/>
                </a:cubicBezTo>
                <a:cubicBezTo>
                  <a:pt x="76" y="156"/>
                  <a:pt x="76" y="157"/>
                  <a:pt x="76" y="157"/>
                </a:cubicBezTo>
                <a:close/>
                <a:moveTo>
                  <a:pt x="99" y="179"/>
                </a:moveTo>
                <a:cubicBezTo>
                  <a:pt x="99" y="178"/>
                  <a:pt x="100" y="180"/>
                  <a:pt x="100" y="179"/>
                </a:cubicBezTo>
                <a:cubicBezTo>
                  <a:pt x="99" y="179"/>
                  <a:pt x="100" y="179"/>
                  <a:pt x="100" y="178"/>
                </a:cubicBezTo>
                <a:cubicBezTo>
                  <a:pt x="100" y="178"/>
                  <a:pt x="99" y="179"/>
                  <a:pt x="99" y="179"/>
                </a:cubicBezTo>
                <a:close/>
                <a:moveTo>
                  <a:pt x="104" y="186"/>
                </a:moveTo>
                <a:cubicBezTo>
                  <a:pt x="105" y="185"/>
                  <a:pt x="105" y="185"/>
                  <a:pt x="105" y="185"/>
                </a:cubicBezTo>
                <a:cubicBezTo>
                  <a:pt x="105" y="184"/>
                  <a:pt x="104" y="185"/>
                  <a:pt x="104" y="186"/>
                </a:cubicBezTo>
                <a:close/>
                <a:moveTo>
                  <a:pt x="100" y="181"/>
                </a:moveTo>
                <a:cubicBezTo>
                  <a:pt x="100" y="181"/>
                  <a:pt x="100" y="181"/>
                  <a:pt x="100" y="181"/>
                </a:cubicBezTo>
                <a:cubicBezTo>
                  <a:pt x="100" y="181"/>
                  <a:pt x="100" y="181"/>
                  <a:pt x="100" y="181"/>
                </a:cubicBezTo>
                <a:cubicBezTo>
                  <a:pt x="100" y="181"/>
                  <a:pt x="101" y="181"/>
                  <a:pt x="101" y="181"/>
                </a:cubicBezTo>
                <a:cubicBezTo>
                  <a:pt x="100" y="181"/>
                  <a:pt x="100" y="180"/>
                  <a:pt x="100" y="181"/>
                </a:cubicBezTo>
                <a:close/>
                <a:moveTo>
                  <a:pt x="108" y="192"/>
                </a:moveTo>
                <a:cubicBezTo>
                  <a:pt x="108" y="191"/>
                  <a:pt x="109" y="190"/>
                  <a:pt x="109" y="190"/>
                </a:cubicBezTo>
                <a:cubicBezTo>
                  <a:pt x="108" y="191"/>
                  <a:pt x="107" y="191"/>
                  <a:pt x="108" y="192"/>
                </a:cubicBezTo>
                <a:close/>
                <a:moveTo>
                  <a:pt x="76" y="161"/>
                </a:moveTo>
                <a:cubicBezTo>
                  <a:pt x="76" y="161"/>
                  <a:pt x="77" y="162"/>
                  <a:pt x="77" y="161"/>
                </a:cubicBezTo>
                <a:cubicBezTo>
                  <a:pt x="77" y="161"/>
                  <a:pt x="77" y="161"/>
                  <a:pt x="77" y="161"/>
                </a:cubicBezTo>
                <a:cubicBezTo>
                  <a:pt x="77" y="161"/>
                  <a:pt x="78" y="161"/>
                  <a:pt x="77" y="161"/>
                </a:cubicBezTo>
                <a:cubicBezTo>
                  <a:pt x="77" y="161"/>
                  <a:pt x="77" y="161"/>
                  <a:pt x="76" y="161"/>
                </a:cubicBezTo>
                <a:close/>
                <a:moveTo>
                  <a:pt x="99" y="182"/>
                </a:moveTo>
                <a:cubicBezTo>
                  <a:pt x="99" y="182"/>
                  <a:pt x="99" y="182"/>
                  <a:pt x="99" y="182"/>
                </a:cubicBezTo>
                <a:cubicBezTo>
                  <a:pt x="100" y="182"/>
                  <a:pt x="100" y="182"/>
                  <a:pt x="100" y="181"/>
                </a:cubicBezTo>
                <a:cubicBezTo>
                  <a:pt x="99" y="181"/>
                  <a:pt x="99" y="182"/>
                  <a:pt x="99" y="182"/>
                </a:cubicBezTo>
                <a:close/>
                <a:moveTo>
                  <a:pt x="102" y="184"/>
                </a:moveTo>
                <a:cubicBezTo>
                  <a:pt x="102" y="184"/>
                  <a:pt x="102" y="185"/>
                  <a:pt x="102" y="185"/>
                </a:cubicBezTo>
                <a:cubicBezTo>
                  <a:pt x="102" y="185"/>
                  <a:pt x="102" y="185"/>
                  <a:pt x="102" y="185"/>
                </a:cubicBezTo>
                <a:cubicBezTo>
                  <a:pt x="102" y="185"/>
                  <a:pt x="103" y="185"/>
                  <a:pt x="103" y="184"/>
                </a:cubicBezTo>
                <a:cubicBezTo>
                  <a:pt x="103" y="185"/>
                  <a:pt x="102" y="184"/>
                  <a:pt x="102" y="184"/>
                </a:cubicBezTo>
                <a:close/>
                <a:moveTo>
                  <a:pt x="103" y="187"/>
                </a:moveTo>
                <a:cubicBezTo>
                  <a:pt x="104" y="186"/>
                  <a:pt x="104" y="186"/>
                  <a:pt x="104" y="185"/>
                </a:cubicBezTo>
                <a:cubicBezTo>
                  <a:pt x="104" y="186"/>
                  <a:pt x="103" y="186"/>
                  <a:pt x="103" y="187"/>
                </a:cubicBezTo>
                <a:close/>
                <a:moveTo>
                  <a:pt x="99" y="185"/>
                </a:moveTo>
                <a:cubicBezTo>
                  <a:pt x="99" y="185"/>
                  <a:pt x="100" y="185"/>
                  <a:pt x="100" y="185"/>
                </a:cubicBezTo>
                <a:cubicBezTo>
                  <a:pt x="100" y="185"/>
                  <a:pt x="101" y="185"/>
                  <a:pt x="101" y="186"/>
                </a:cubicBezTo>
                <a:cubicBezTo>
                  <a:pt x="102" y="186"/>
                  <a:pt x="100" y="184"/>
                  <a:pt x="102" y="184"/>
                </a:cubicBezTo>
                <a:cubicBezTo>
                  <a:pt x="101" y="184"/>
                  <a:pt x="101" y="184"/>
                  <a:pt x="101" y="183"/>
                </a:cubicBezTo>
                <a:cubicBezTo>
                  <a:pt x="100" y="184"/>
                  <a:pt x="99" y="184"/>
                  <a:pt x="99" y="185"/>
                </a:cubicBezTo>
                <a:close/>
                <a:moveTo>
                  <a:pt x="84" y="169"/>
                </a:moveTo>
                <a:cubicBezTo>
                  <a:pt x="84" y="169"/>
                  <a:pt x="85" y="169"/>
                  <a:pt x="85" y="168"/>
                </a:cubicBezTo>
                <a:cubicBezTo>
                  <a:pt x="85" y="169"/>
                  <a:pt x="84" y="169"/>
                  <a:pt x="84" y="169"/>
                </a:cubicBezTo>
                <a:close/>
                <a:moveTo>
                  <a:pt x="97" y="181"/>
                </a:moveTo>
                <a:cubicBezTo>
                  <a:pt x="98" y="181"/>
                  <a:pt x="97" y="182"/>
                  <a:pt x="98" y="182"/>
                </a:cubicBezTo>
                <a:cubicBezTo>
                  <a:pt x="98" y="181"/>
                  <a:pt x="98" y="181"/>
                  <a:pt x="98" y="181"/>
                </a:cubicBezTo>
                <a:cubicBezTo>
                  <a:pt x="98" y="181"/>
                  <a:pt x="98" y="181"/>
                  <a:pt x="97" y="181"/>
                </a:cubicBezTo>
                <a:close/>
                <a:moveTo>
                  <a:pt x="105" y="194"/>
                </a:moveTo>
                <a:cubicBezTo>
                  <a:pt x="106" y="194"/>
                  <a:pt x="106" y="192"/>
                  <a:pt x="107" y="192"/>
                </a:cubicBezTo>
                <a:cubicBezTo>
                  <a:pt x="107" y="192"/>
                  <a:pt x="107" y="192"/>
                  <a:pt x="107" y="192"/>
                </a:cubicBezTo>
                <a:cubicBezTo>
                  <a:pt x="106" y="192"/>
                  <a:pt x="105" y="193"/>
                  <a:pt x="105" y="194"/>
                </a:cubicBezTo>
                <a:close/>
                <a:moveTo>
                  <a:pt x="91" y="184"/>
                </a:moveTo>
                <a:cubicBezTo>
                  <a:pt x="92" y="184"/>
                  <a:pt x="91" y="185"/>
                  <a:pt x="91" y="185"/>
                </a:cubicBezTo>
                <a:cubicBezTo>
                  <a:pt x="92" y="185"/>
                  <a:pt x="92" y="184"/>
                  <a:pt x="93" y="184"/>
                </a:cubicBezTo>
                <a:cubicBezTo>
                  <a:pt x="92" y="184"/>
                  <a:pt x="92" y="184"/>
                  <a:pt x="92" y="183"/>
                </a:cubicBezTo>
                <a:cubicBezTo>
                  <a:pt x="92" y="184"/>
                  <a:pt x="92" y="184"/>
                  <a:pt x="91" y="184"/>
                </a:cubicBezTo>
                <a:close/>
                <a:moveTo>
                  <a:pt x="72" y="169"/>
                </a:moveTo>
                <a:cubicBezTo>
                  <a:pt x="73" y="170"/>
                  <a:pt x="73" y="170"/>
                  <a:pt x="73" y="170"/>
                </a:cubicBezTo>
                <a:cubicBezTo>
                  <a:pt x="73" y="169"/>
                  <a:pt x="75" y="168"/>
                  <a:pt x="74" y="167"/>
                </a:cubicBezTo>
                <a:cubicBezTo>
                  <a:pt x="73" y="168"/>
                  <a:pt x="73" y="169"/>
                  <a:pt x="72" y="169"/>
                </a:cubicBezTo>
                <a:close/>
                <a:moveTo>
                  <a:pt x="74" y="170"/>
                </a:moveTo>
                <a:cubicBezTo>
                  <a:pt x="75" y="170"/>
                  <a:pt x="76" y="169"/>
                  <a:pt x="76" y="168"/>
                </a:cubicBezTo>
                <a:cubicBezTo>
                  <a:pt x="75" y="169"/>
                  <a:pt x="74" y="170"/>
                  <a:pt x="74" y="170"/>
                </a:cubicBezTo>
                <a:close/>
                <a:moveTo>
                  <a:pt x="88" y="184"/>
                </a:moveTo>
                <a:cubicBezTo>
                  <a:pt x="89" y="185"/>
                  <a:pt x="89" y="185"/>
                  <a:pt x="89" y="185"/>
                </a:cubicBezTo>
                <a:cubicBezTo>
                  <a:pt x="90" y="184"/>
                  <a:pt x="90" y="184"/>
                  <a:pt x="90" y="183"/>
                </a:cubicBezTo>
                <a:cubicBezTo>
                  <a:pt x="90" y="183"/>
                  <a:pt x="89" y="184"/>
                  <a:pt x="88" y="184"/>
                </a:cubicBezTo>
                <a:close/>
                <a:moveTo>
                  <a:pt x="71" y="168"/>
                </a:moveTo>
                <a:cubicBezTo>
                  <a:pt x="71" y="168"/>
                  <a:pt x="71" y="167"/>
                  <a:pt x="71" y="167"/>
                </a:cubicBezTo>
                <a:cubicBezTo>
                  <a:pt x="71" y="167"/>
                  <a:pt x="71" y="168"/>
                  <a:pt x="71" y="168"/>
                </a:cubicBezTo>
                <a:close/>
                <a:moveTo>
                  <a:pt x="89" y="187"/>
                </a:moveTo>
                <a:cubicBezTo>
                  <a:pt x="90" y="188"/>
                  <a:pt x="90" y="187"/>
                  <a:pt x="90" y="187"/>
                </a:cubicBezTo>
                <a:cubicBezTo>
                  <a:pt x="91" y="187"/>
                  <a:pt x="91" y="186"/>
                  <a:pt x="91" y="186"/>
                </a:cubicBezTo>
                <a:cubicBezTo>
                  <a:pt x="90" y="186"/>
                  <a:pt x="90" y="187"/>
                  <a:pt x="89" y="186"/>
                </a:cubicBezTo>
                <a:cubicBezTo>
                  <a:pt x="89" y="186"/>
                  <a:pt x="90" y="187"/>
                  <a:pt x="89" y="187"/>
                </a:cubicBezTo>
                <a:close/>
                <a:moveTo>
                  <a:pt x="84" y="182"/>
                </a:moveTo>
                <a:cubicBezTo>
                  <a:pt x="84" y="182"/>
                  <a:pt x="85" y="180"/>
                  <a:pt x="84" y="180"/>
                </a:cubicBezTo>
                <a:cubicBezTo>
                  <a:pt x="84" y="181"/>
                  <a:pt x="83" y="181"/>
                  <a:pt x="84" y="182"/>
                </a:cubicBezTo>
                <a:close/>
                <a:moveTo>
                  <a:pt x="72" y="173"/>
                </a:moveTo>
                <a:cubicBezTo>
                  <a:pt x="72" y="173"/>
                  <a:pt x="73" y="173"/>
                  <a:pt x="73" y="173"/>
                </a:cubicBezTo>
                <a:cubicBezTo>
                  <a:pt x="73" y="173"/>
                  <a:pt x="73" y="173"/>
                  <a:pt x="73" y="172"/>
                </a:cubicBezTo>
                <a:cubicBezTo>
                  <a:pt x="72" y="172"/>
                  <a:pt x="75" y="172"/>
                  <a:pt x="74" y="171"/>
                </a:cubicBezTo>
                <a:cubicBezTo>
                  <a:pt x="73" y="171"/>
                  <a:pt x="73" y="172"/>
                  <a:pt x="72" y="173"/>
                </a:cubicBezTo>
                <a:close/>
                <a:moveTo>
                  <a:pt x="97" y="197"/>
                </a:moveTo>
                <a:cubicBezTo>
                  <a:pt x="98" y="196"/>
                  <a:pt x="99" y="195"/>
                  <a:pt x="99" y="194"/>
                </a:cubicBezTo>
                <a:cubicBezTo>
                  <a:pt x="99" y="195"/>
                  <a:pt x="97" y="195"/>
                  <a:pt x="97" y="197"/>
                </a:cubicBezTo>
                <a:close/>
                <a:moveTo>
                  <a:pt x="69" y="174"/>
                </a:moveTo>
                <a:cubicBezTo>
                  <a:pt x="70" y="173"/>
                  <a:pt x="71" y="172"/>
                  <a:pt x="72" y="171"/>
                </a:cubicBezTo>
                <a:cubicBezTo>
                  <a:pt x="72" y="170"/>
                  <a:pt x="72" y="170"/>
                  <a:pt x="72" y="170"/>
                </a:cubicBezTo>
                <a:cubicBezTo>
                  <a:pt x="71" y="172"/>
                  <a:pt x="69" y="172"/>
                  <a:pt x="69" y="174"/>
                </a:cubicBezTo>
                <a:close/>
                <a:moveTo>
                  <a:pt x="91" y="189"/>
                </a:moveTo>
                <a:cubicBezTo>
                  <a:pt x="91" y="189"/>
                  <a:pt x="92" y="189"/>
                  <a:pt x="91" y="188"/>
                </a:cubicBezTo>
                <a:cubicBezTo>
                  <a:pt x="91" y="189"/>
                  <a:pt x="90" y="189"/>
                  <a:pt x="91" y="189"/>
                </a:cubicBezTo>
                <a:close/>
                <a:moveTo>
                  <a:pt x="69" y="171"/>
                </a:moveTo>
                <a:cubicBezTo>
                  <a:pt x="69" y="170"/>
                  <a:pt x="70" y="169"/>
                  <a:pt x="70" y="169"/>
                </a:cubicBezTo>
                <a:cubicBezTo>
                  <a:pt x="69" y="169"/>
                  <a:pt x="68" y="170"/>
                  <a:pt x="69" y="171"/>
                </a:cubicBezTo>
                <a:close/>
                <a:moveTo>
                  <a:pt x="67" y="172"/>
                </a:moveTo>
                <a:cubicBezTo>
                  <a:pt x="68" y="173"/>
                  <a:pt x="68" y="172"/>
                  <a:pt x="68" y="171"/>
                </a:cubicBezTo>
                <a:lnTo>
                  <a:pt x="67" y="172"/>
                </a:lnTo>
                <a:close/>
                <a:moveTo>
                  <a:pt x="96" y="198"/>
                </a:moveTo>
                <a:cubicBezTo>
                  <a:pt x="97" y="198"/>
                  <a:pt x="97" y="197"/>
                  <a:pt x="97" y="197"/>
                </a:cubicBezTo>
                <a:cubicBezTo>
                  <a:pt x="96" y="197"/>
                  <a:pt x="96" y="198"/>
                  <a:pt x="96" y="198"/>
                </a:cubicBezTo>
                <a:close/>
                <a:moveTo>
                  <a:pt x="75" y="181"/>
                </a:moveTo>
                <a:cubicBezTo>
                  <a:pt x="76" y="181"/>
                  <a:pt x="77" y="180"/>
                  <a:pt x="76" y="180"/>
                </a:cubicBezTo>
                <a:cubicBezTo>
                  <a:pt x="76" y="180"/>
                  <a:pt x="75" y="181"/>
                  <a:pt x="75" y="181"/>
                </a:cubicBezTo>
                <a:close/>
                <a:moveTo>
                  <a:pt x="90" y="195"/>
                </a:moveTo>
                <a:cubicBezTo>
                  <a:pt x="91" y="196"/>
                  <a:pt x="91" y="194"/>
                  <a:pt x="92" y="194"/>
                </a:cubicBezTo>
                <a:cubicBezTo>
                  <a:pt x="92" y="194"/>
                  <a:pt x="92" y="194"/>
                  <a:pt x="91" y="193"/>
                </a:cubicBezTo>
                <a:cubicBezTo>
                  <a:pt x="91" y="194"/>
                  <a:pt x="91" y="195"/>
                  <a:pt x="90" y="195"/>
                </a:cubicBezTo>
                <a:close/>
                <a:moveTo>
                  <a:pt x="65" y="173"/>
                </a:moveTo>
                <a:cubicBezTo>
                  <a:pt x="66" y="173"/>
                  <a:pt x="66" y="172"/>
                  <a:pt x="66" y="172"/>
                </a:cubicBezTo>
                <a:cubicBezTo>
                  <a:pt x="66" y="172"/>
                  <a:pt x="65" y="173"/>
                  <a:pt x="65" y="173"/>
                </a:cubicBezTo>
                <a:close/>
                <a:moveTo>
                  <a:pt x="67" y="176"/>
                </a:moveTo>
                <a:cubicBezTo>
                  <a:pt x="68" y="177"/>
                  <a:pt x="69" y="175"/>
                  <a:pt x="68" y="175"/>
                </a:cubicBezTo>
                <a:cubicBezTo>
                  <a:pt x="68" y="176"/>
                  <a:pt x="67" y="176"/>
                  <a:pt x="67" y="176"/>
                </a:cubicBezTo>
                <a:close/>
                <a:moveTo>
                  <a:pt x="70" y="178"/>
                </a:moveTo>
                <a:cubicBezTo>
                  <a:pt x="70" y="179"/>
                  <a:pt x="70" y="178"/>
                  <a:pt x="70" y="177"/>
                </a:cubicBezTo>
                <a:cubicBezTo>
                  <a:pt x="70" y="177"/>
                  <a:pt x="70" y="178"/>
                  <a:pt x="70" y="178"/>
                </a:cubicBezTo>
                <a:close/>
                <a:moveTo>
                  <a:pt x="88" y="196"/>
                </a:moveTo>
                <a:cubicBezTo>
                  <a:pt x="89" y="196"/>
                  <a:pt x="90" y="195"/>
                  <a:pt x="89" y="194"/>
                </a:cubicBezTo>
                <a:cubicBezTo>
                  <a:pt x="89" y="196"/>
                  <a:pt x="87" y="195"/>
                  <a:pt x="88" y="196"/>
                </a:cubicBezTo>
                <a:close/>
                <a:moveTo>
                  <a:pt x="63" y="174"/>
                </a:moveTo>
                <a:cubicBezTo>
                  <a:pt x="63" y="174"/>
                  <a:pt x="63" y="174"/>
                  <a:pt x="63" y="174"/>
                </a:cubicBezTo>
                <a:cubicBezTo>
                  <a:pt x="64" y="174"/>
                  <a:pt x="64" y="173"/>
                  <a:pt x="64" y="172"/>
                </a:cubicBezTo>
                <a:cubicBezTo>
                  <a:pt x="64" y="172"/>
                  <a:pt x="64" y="173"/>
                  <a:pt x="63" y="174"/>
                </a:cubicBezTo>
                <a:close/>
                <a:moveTo>
                  <a:pt x="87" y="195"/>
                </a:moveTo>
                <a:cubicBezTo>
                  <a:pt x="87" y="194"/>
                  <a:pt x="87" y="194"/>
                  <a:pt x="88" y="194"/>
                </a:cubicBezTo>
                <a:cubicBezTo>
                  <a:pt x="87" y="193"/>
                  <a:pt x="87" y="193"/>
                  <a:pt x="87" y="193"/>
                </a:cubicBezTo>
                <a:cubicBezTo>
                  <a:pt x="87" y="194"/>
                  <a:pt x="86" y="194"/>
                  <a:pt x="87" y="195"/>
                </a:cubicBezTo>
                <a:close/>
                <a:moveTo>
                  <a:pt x="89" y="196"/>
                </a:moveTo>
                <a:cubicBezTo>
                  <a:pt x="89" y="196"/>
                  <a:pt x="90" y="197"/>
                  <a:pt x="90" y="197"/>
                </a:cubicBezTo>
                <a:cubicBezTo>
                  <a:pt x="90" y="196"/>
                  <a:pt x="90" y="196"/>
                  <a:pt x="89" y="196"/>
                </a:cubicBezTo>
                <a:close/>
                <a:moveTo>
                  <a:pt x="70" y="180"/>
                </a:moveTo>
                <a:cubicBezTo>
                  <a:pt x="70" y="180"/>
                  <a:pt x="70" y="180"/>
                  <a:pt x="70" y="179"/>
                </a:cubicBezTo>
                <a:cubicBezTo>
                  <a:pt x="70" y="179"/>
                  <a:pt x="69" y="179"/>
                  <a:pt x="69" y="180"/>
                </a:cubicBezTo>
                <a:cubicBezTo>
                  <a:pt x="69" y="180"/>
                  <a:pt x="69" y="180"/>
                  <a:pt x="70" y="180"/>
                </a:cubicBezTo>
                <a:close/>
                <a:moveTo>
                  <a:pt x="63" y="175"/>
                </a:moveTo>
                <a:cubicBezTo>
                  <a:pt x="62" y="175"/>
                  <a:pt x="61" y="176"/>
                  <a:pt x="61" y="177"/>
                </a:cubicBezTo>
                <a:cubicBezTo>
                  <a:pt x="62" y="177"/>
                  <a:pt x="63" y="175"/>
                  <a:pt x="63" y="174"/>
                </a:cubicBezTo>
                <a:cubicBezTo>
                  <a:pt x="63" y="174"/>
                  <a:pt x="63" y="175"/>
                  <a:pt x="63" y="175"/>
                </a:cubicBezTo>
                <a:close/>
                <a:moveTo>
                  <a:pt x="88" y="201"/>
                </a:moveTo>
                <a:cubicBezTo>
                  <a:pt x="88" y="202"/>
                  <a:pt x="88" y="202"/>
                  <a:pt x="89" y="202"/>
                </a:cubicBezTo>
                <a:cubicBezTo>
                  <a:pt x="89" y="201"/>
                  <a:pt x="89" y="201"/>
                  <a:pt x="90" y="200"/>
                </a:cubicBezTo>
                <a:cubicBezTo>
                  <a:pt x="90" y="200"/>
                  <a:pt x="90" y="200"/>
                  <a:pt x="90" y="199"/>
                </a:cubicBezTo>
                <a:cubicBezTo>
                  <a:pt x="90" y="199"/>
                  <a:pt x="90" y="199"/>
                  <a:pt x="90" y="199"/>
                </a:cubicBezTo>
                <a:cubicBezTo>
                  <a:pt x="89" y="200"/>
                  <a:pt x="89" y="201"/>
                  <a:pt x="88" y="201"/>
                </a:cubicBezTo>
                <a:close/>
                <a:moveTo>
                  <a:pt x="92" y="203"/>
                </a:moveTo>
                <a:cubicBezTo>
                  <a:pt x="92" y="203"/>
                  <a:pt x="93" y="202"/>
                  <a:pt x="93" y="202"/>
                </a:cubicBezTo>
                <a:cubicBezTo>
                  <a:pt x="92" y="202"/>
                  <a:pt x="92" y="202"/>
                  <a:pt x="92" y="203"/>
                </a:cubicBezTo>
                <a:close/>
                <a:moveTo>
                  <a:pt x="62" y="177"/>
                </a:moveTo>
                <a:cubicBezTo>
                  <a:pt x="62" y="177"/>
                  <a:pt x="63" y="177"/>
                  <a:pt x="63" y="176"/>
                </a:cubicBezTo>
                <a:cubicBezTo>
                  <a:pt x="62" y="176"/>
                  <a:pt x="62" y="177"/>
                  <a:pt x="62" y="177"/>
                </a:cubicBezTo>
                <a:close/>
                <a:moveTo>
                  <a:pt x="62" y="177"/>
                </a:moveTo>
                <a:cubicBezTo>
                  <a:pt x="62" y="178"/>
                  <a:pt x="63" y="178"/>
                  <a:pt x="63" y="178"/>
                </a:cubicBezTo>
                <a:cubicBezTo>
                  <a:pt x="63" y="177"/>
                  <a:pt x="63" y="177"/>
                  <a:pt x="62" y="177"/>
                </a:cubicBezTo>
                <a:close/>
                <a:moveTo>
                  <a:pt x="90" y="205"/>
                </a:moveTo>
                <a:cubicBezTo>
                  <a:pt x="90" y="205"/>
                  <a:pt x="92" y="204"/>
                  <a:pt x="91" y="203"/>
                </a:cubicBezTo>
                <a:cubicBezTo>
                  <a:pt x="91" y="203"/>
                  <a:pt x="90" y="204"/>
                  <a:pt x="90" y="205"/>
                </a:cubicBezTo>
                <a:close/>
                <a:moveTo>
                  <a:pt x="89" y="203"/>
                </a:moveTo>
                <a:cubicBezTo>
                  <a:pt x="90" y="204"/>
                  <a:pt x="91" y="202"/>
                  <a:pt x="90" y="202"/>
                </a:cubicBezTo>
                <a:cubicBezTo>
                  <a:pt x="90" y="203"/>
                  <a:pt x="90" y="203"/>
                  <a:pt x="89" y="203"/>
                </a:cubicBezTo>
                <a:close/>
                <a:moveTo>
                  <a:pt x="78" y="193"/>
                </a:moveTo>
                <a:cubicBezTo>
                  <a:pt x="76" y="194"/>
                  <a:pt x="79" y="195"/>
                  <a:pt x="78" y="196"/>
                </a:cubicBezTo>
                <a:cubicBezTo>
                  <a:pt x="79" y="196"/>
                  <a:pt x="80" y="194"/>
                  <a:pt x="80" y="194"/>
                </a:cubicBezTo>
                <a:cubicBezTo>
                  <a:pt x="79" y="195"/>
                  <a:pt x="78" y="194"/>
                  <a:pt x="78" y="193"/>
                </a:cubicBezTo>
                <a:close/>
                <a:moveTo>
                  <a:pt x="70" y="188"/>
                </a:moveTo>
                <a:cubicBezTo>
                  <a:pt x="69" y="188"/>
                  <a:pt x="70" y="188"/>
                  <a:pt x="69" y="188"/>
                </a:cubicBezTo>
                <a:cubicBezTo>
                  <a:pt x="69" y="189"/>
                  <a:pt x="67" y="189"/>
                  <a:pt x="68" y="190"/>
                </a:cubicBezTo>
                <a:cubicBezTo>
                  <a:pt x="68" y="189"/>
                  <a:pt x="70" y="190"/>
                  <a:pt x="70" y="188"/>
                </a:cubicBezTo>
                <a:cubicBezTo>
                  <a:pt x="70" y="188"/>
                  <a:pt x="70" y="188"/>
                  <a:pt x="70" y="188"/>
                </a:cubicBezTo>
                <a:close/>
                <a:moveTo>
                  <a:pt x="66" y="185"/>
                </a:moveTo>
                <a:cubicBezTo>
                  <a:pt x="65" y="185"/>
                  <a:pt x="65" y="185"/>
                  <a:pt x="66" y="186"/>
                </a:cubicBezTo>
                <a:cubicBezTo>
                  <a:pt x="66" y="185"/>
                  <a:pt x="66" y="184"/>
                  <a:pt x="66" y="185"/>
                </a:cubicBezTo>
                <a:close/>
                <a:moveTo>
                  <a:pt x="79" y="199"/>
                </a:moveTo>
                <a:cubicBezTo>
                  <a:pt x="80" y="199"/>
                  <a:pt x="81" y="198"/>
                  <a:pt x="81" y="198"/>
                </a:cubicBezTo>
                <a:cubicBezTo>
                  <a:pt x="80" y="198"/>
                  <a:pt x="79" y="199"/>
                  <a:pt x="79" y="199"/>
                </a:cubicBezTo>
                <a:close/>
                <a:moveTo>
                  <a:pt x="84" y="202"/>
                </a:moveTo>
                <a:cubicBezTo>
                  <a:pt x="85" y="202"/>
                  <a:pt x="85" y="201"/>
                  <a:pt x="85" y="201"/>
                </a:cubicBezTo>
                <a:cubicBezTo>
                  <a:pt x="84" y="201"/>
                  <a:pt x="84" y="202"/>
                  <a:pt x="84" y="202"/>
                </a:cubicBezTo>
                <a:close/>
                <a:moveTo>
                  <a:pt x="58" y="182"/>
                </a:moveTo>
                <a:cubicBezTo>
                  <a:pt x="58" y="183"/>
                  <a:pt x="60" y="181"/>
                  <a:pt x="59" y="181"/>
                </a:cubicBezTo>
                <a:cubicBezTo>
                  <a:pt x="59" y="181"/>
                  <a:pt x="57" y="182"/>
                  <a:pt x="58" y="182"/>
                </a:cubicBezTo>
                <a:close/>
                <a:moveTo>
                  <a:pt x="76" y="197"/>
                </a:moveTo>
                <a:cubicBezTo>
                  <a:pt x="77" y="198"/>
                  <a:pt x="78" y="196"/>
                  <a:pt x="77" y="197"/>
                </a:cubicBezTo>
                <a:cubicBezTo>
                  <a:pt x="77" y="197"/>
                  <a:pt x="76" y="197"/>
                  <a:pt x="76" y="197"/>
                </a:cubicBezTo>
                <a:close/>
                <a:moveTo>
                  <a:pt x="68" y="191"/>
                </a:moveTo>
                <a:cubicBezTo>
                  <a:pt x="68" y="191"/>
                  <a:pt x="68" y="191"/>
                  <a:pt x="69" y="191"/>
                </a:cubicBezTo>
                <a:cubicBezTo>
                  <a:pt x="68" y="191"/>
                  <a:pt x="69" y="190"/>
                  <a:pt x="69" y="190"/>
                </a:cubicBezTo>
                <a:cubicBezTo>
                  <a:pt x="68" y="190"/>
                  <a:pt x="68" y="191"/>
                  <a:pt x="68" y="191"/>
                </a:cubicBezTo>
                <a:close/>
                <a:moveTo>
                  <a:pt x="69" y="194"/>
                </a:moveTo>
                <a:cubicBezTo>
                  <a:pt x="70" y="195"/>
                  <a:pt x="70" y="194"/>
                  <a:pt x="71" y="194"/>
                </a:cubicBezTo>
                <a:cubicBezTo>
                  <a:pt x="70" y="193"/>
                  <a:pt x="71" y="193"/>
                  <a:pt x="70" y="193"/>
                </a:cubicBezTo>
                <a:cubicBezTo>
                  <a:pt x="70" y="193"/>
                  <a:pt x="70" y="194"/>
                  <a:pt x="69" y="194"/>
                </a:cubicBezTo>
                <a:close/>
                <a:moveTo>
                  <a:pt x="64" y="195"/>
                </a:moveTo>
                <a:cubicBezTo>
                  <a:pt x="64" y="194"/>
                  <a:pt x="64" y="195"/>
                  <a:pt x="64" y="194"/>
                </a:cubicBezTo>
                <a:cubicBezTo>
                  <a:pt x="65" y="193"/>
                  <a:pt x="65" y="191"/>
                  <a:pt x="67" y="190"/>
                </a:cubicBezTo>
                <a:cubicBezTo>
                  <a:pt x="67" y="191"/>
                  <a:pt x="67" y="192"/>
                  <a:pt x="68" y="191"/>
                </a:cubicBezTo>
                <a:cubicBezTo>
                  <a:pt x="67" y="193"/>
                  <a:pt x="66" y="194"/>
                  <a:pt x="65" y="195"/>
                </a:cubicBezTo>
                <a:cubicBezTo>
                  <a:pt x="65" y="194"/>
                  <a:pt x="66" y="194"/>
                  <a:pt x="66" y="193"/>
                </a:cubicBezTo>
                <a:cubicBezTo>
                  <a:pt x="65" y="192"/>
                  <a:pt x="65" y="195"/>
                  <a:pt x="64" y="195"/>
                </a:cubicBezTo>
                <a:cubicBezTo>
                  <a:pt x="64" y="195"/>
                  <a:pt x="64" y="195"/>
                  <a:pt x="64" y="195"/>
                </a:cubicBezTo>
                <a:close/>
                <a:moveTo>
                  <a:pt x="66" y="192"/>
                </a:moveTo>
                <a:cubicBezTo>
                  <a:pt x="66" y="192"/>
                  <a:pt x="68" y="192"/>
                  <a:pt x="67" y="191"/>
                </a:cubicBezTo>
                <a:cubicBezTo>
                  <a:pt x="67" y="192"/>
                  <a:pt x="66" y="192"/>
                  <a:pt x="66" y="192"/>
                </a:cubicBezTo>
                <a:close/>
                <a:moveTo>
                  <a:pt x="68" y="196"/>
                </a:moveTo>
                <a:cubicBezTo>
                  <a:pt x="69" y="196"/>
                  <a:pt x="69" y="195"/>
                  <a:pt x="69" y="195"/>
                </a:cubicBezTo>
                <a:cubicBezTo>
                  <a:pt x="69" y="195"/>
                  <a:pt x="68" y="196"/>
                  <a:pt x="68" y="196"/>
                </a:cubicBezTo>
                <a:close/>
                <a:moveTo>
                  <a:pt x="81" y="205"/>
                </a:moveTo>
                <a:cubicBezTo>
                  <a:pt x="81" y="206"/>
                  <a:pt x="80" y="206"/>
                  <a:pt x="80" y="207"/>
                </a:cubicBezTo>
                <a:cubicBezTo>
                  <a:pt x="81" y="207"/>
                  <a:pt x="81" y="206"/>
                  <a:pt x="81" y="205"/>
                </a:cubicBezTo>
                <a:close/>
                <a:moveTo>
                  <a:pt x="85" y="210"/>
                </a:moveTo>
                <a:cubicBezTo>
                  <a:pt x="85" y="211"/>
                  <a:pt x="84" y="211"/>
                  <a:pt x="84" y="213"/>
                </a:cubicBezTo>
                <a:cubicBezTo>
                  <a:pt x="84" y="212"/>
                  <a:pt x="87" y="210"/>
                  <a:pt x="86" y="210"/>
                </a:cubicBezTo>
                <a:cubicBezTo>
                  <a:pt x="86" y="210"/>
                  <a:pt x="85" y="210"/>
                  <a:pt x="85" y="210"/>
                </a:cubicBezTo>
                <a:close/>
                <a:moveTo>
                  <a:pt x="81" y="210"/>
                </a:moveTo>
                <a:cubicBezTo>
                  <a:pt x="82" y="210"/>
                  <a:pt x="83" y="209"/>
                  <a:pt x="83" y="207"/>
                </a:cubicBezTo>
                <a:cubicBezTo>
                  <a:pt x="82" y="208"/>
                  <a:pt x="81" y="209"/>
                  <a:pt x="81" y="210"/>
                </a:cubicBezTo>
                <a:close/>
                <a:moveTo>
                  <a:pt x="67" y="196"/>
                </a:moveTo>
                <a:cubicBezTo>
                  <a:pt x="67" y="195"/>
                  <a:pt x="67" y="195"/>
                  <a:pt x="67" y="195"/>
                </a:cubicBezTo>
                <a:cubicBezTo>
                  <a:pt x="66" y="194"/>
                  <a:pt x="67" y="195"/>
                  <a:pt x="67" y="196"/>
                </a:cubicBezTo>
                <a:close/>
                <a:moveTo>
                  <a:pt x="54" y="186"/>
                </a:moveTo>
                <a:cubicBezTo>
                  <a:pt x="55" y="186"/>
                  <a:pt x="55" y="186"/>
                  <a:pt x="55" y="186"/>
                </a:cubicBezTo>
                <a:cubicBezTo>
                  <a:pt x="55" y="186"/>
                  <a:pt x="55" y="187"/>
                  <a:pt x="55" y="187"/>
                </a:cubicBezTo>
                <a:cubicBezTo>
                  <a:pt x="56" y="186"/>
                  <a:pt x="55" y="186"/>
                  <a:pt x="55" y="186"/>
                </a:cubicBezTo>
                <a:cubicBezTo>
                  <a:pt x="55" y="185"/>
                  <a:pt x="55" y="186"/>
                  <a:pt x="54" y="186"/>
                </a:cubicBezTo>
                <a:cubicBezTo>
                  <a:pt x="54" y="186"/>
                  <a:pt x="54" y="186"/>
                  <a:pt x="54" y="186"/>
                </a:cubicBezTo>
                <a:close/>
                <a:moveTo>
                  <a:pt x="63" y="194"/>
                </a:moveTo>
                <a:cubicBezTo>
                  <a:pt x="63" y="194"/>
                  <a:pt x="64" y="194"/>
                  <a:pt x="64" y="193"/>
                </a:cubicBezTo>
                <a:cubicBezTo>
                  <a:pt x="63" y="193"/>
                  <a:pt x="62" y="194"/>
                  <a:pt x="63" y="194"/>
                </a:cubicBezTo>
                <a:close/>
                <a:moveTo>
                  <a:pt x="68" y="198"/>
                </a:moveTo>
                <a:cubicBezTo>
                  <a:pt x="68" y="197"/>
                  <a:pt x="68" y="197"/>
                  <a:pt x="68" y="197"/>
                </a:cubicBezTo>
                <a:cubicBezTo>
                  <a:pt x="68" y="197"/>
                  <a:pt x="67" y="198"/>
                  <a:pt x="68" y="198"/>
                </a:cubicBezTo>
                <a:close/>
                <a:moveTo>
                  <a:pt x="68" y="200"/>
                </a:moveTo>
                <a:cubicBezTo>
                  <a:pt x="69" y="201"/>
                  <a:pt x="69" y="200"/>
                  <a:pt x="70" y="200"/>
                </a:cubicBezTo>
                <a:cubicBezTo>
                  <a:pt x="70" y="200"/>
                  <a:pt x="70" y="199"/>
                  <a:pt x="70" y="199"/>
                </a:cubicBezTo>
                <a:cubicBezTo>
                  <a:pt x="70" y="199"/>
                  <a:pt x="70" y="199"/>
                  <a:pt x="70" y="198"/>
                </a:cubicBezTo>
                <a:cubicBezTo>
                  <a:pt x="69" y="199"/>
                  <a:pt x="69" y="200"/>
                  <a:pt x="68" y="200"/>
                </a:cubicBezTo>
                <a:close/>
                <a:moveTo>
                  <a:pt x="53" y="186"/>
                </a:moveTo>
                <a:cubicBezTo>
                  <a:pt x="53" y="185"/>
                  <a:pt x="54" y="185"/>
                  <a:pt x="53" y="184"/>
                </a:cubicBezTo>
                <a:cubicBezTo>
                  <a:pt x="53" y="184"/>
                  <a:pt x="53" y="185"/>
                  <a:pt x="53" y="186"/>
                </a:cubicBezTo>
                <a:close/>
                <a:moveTo>
                  <a:pt x="66" y="197"/>
                </a:moveTo>
                <a:cubicBezTo>
                  <a:pt x="67" y="196"/>
                  <a:pt x="66" y="197"/>
                  <a:pt x="66" y="196"/>
                </a:cubicBezTo>
                <a:cubicBezTo>
                  <a:pt x="66" y="196"/>
                  <a:pt x="66" y="197"/>
                  <a:pt x="66" y="197"/>
                </a:cubicBezTo>
                <a:close/>
                <a:moveTo>
                  <a:pt x="71" y="202"/>
                </a:moveTo>
                <a:cubicBezTo>
                  <a:pt x="71" y="202"/>
                  <a:pt x="72" y="202"/>
                  <a:pt x="72" y="201"/>
                </a:cubicBezTo>
                <a:cubicBezTo>
                  <a:pt x="71" y="201"/>
                  <a:pt x="70" y="202"/>
                  <a:pt x="71" y="202"/>
                </a:cubicBezTo>
                <a:close/>
                <a:moveTo>
                  <a:pt x="60" y="193"/>
                </a:moveTo>
                <a:cubicBezTo>
                  <a:pt x="61" y="193"/>
                  <a:pt x="61" y="193"/>
                  <a:pt x="61" y="194"/>
                </a:cubicBezTo>
                <a:cubicBezTo>
                  <a:pt x="61" y="193"/>
                  <a:pt x="61" y="194"/>
                  <a:pt x="61" y="194"/>
                </a:cubicBezTo>
                <a:cubicBezTo>
                  <a:pt x="61" y="194"/>
                  <a:pt x="62" y="193"/>
                  <a:pt x="61" y="193"/>
                </a:cubicBezTo>
                <a:cubicBezTo>
                  <a:pt x="61" y="193"/>
                  <a:pt x="61" y="193"/>
                  <a:pt x="60" y="193"/>
                </a:cubicBezTo>
                <a:close/>
                <a:moveTo>
                  <a:pt x="54" y="191"/>
                </a:moveTo>
                <a:cubicBezTo>
                  <a:pt x="55" y="191"/>
                  <a:pt x="56" y="190"/>
                  <a:pt x="56" y="189"/>
                </a:cubicBezTo>
                <a:cubicBezTo>
                  <a:pt x="55" y="189"/>
                  <a:pt x="54" y="190"/>
                  <a:pt x="54" y="191"/>
                </a:cubicBezTo>
                <a:close/>
                <a:moveTo>
                  <a:pt x="76" y="210"/>
                </a:moveTo>
                <a:cubicBezTo>
                  <a:pt x="77" y="209"/>
                  <a:pt x="78" y="209"/>
                  <a:pt x="78" y="208"/>
                </a:cubicBezTo>
                <a:cubicBezTo>
                  <a:pt x="78" y="208"/>
                  <a:pt x="76" y="210"/>
                  <a:pt x="76" y="210"/>
                </a:cubicBezTo>
                <a:close/>
                <a:moveTo>
                  <a:pt x="75" y="208"/>
                </a:moveTo>
                <a:cubicBezTo>
                  <a:pt x="75" y="208"/>
                  <a:pt x="75" y="208"/>
                  <a:pt x="75" y="208"/>
                </a:cubicBezTo>
                <a:cubicBezTo>
                  <a:pt x="75" y="208"/>
                  <a:pt x="75" y="207"/>
                  <a:pt x="75" y="207"/>
                </a:cubicBezTo>
                <a:cubicBezTo>
                  <a:pt x="75" y="207"/>
                  <a:pt x="75" y="207"/>
                  <a:pt x="75" y="207"/>
                </a:cubicBezTo>
                <a:cubicBezTo>
                  <a:pt x="74" y="207"/>
                  <a:pt x="75" y="207"/>
                  <a:pt x="74" y="208"/>
                </a:cubicBezTo>
                <a:lnTo>
                  <a:pt x="75" y="208"/>
                </a:lnTo>
                <a:close/>
                <a:moveTo>
                  <a:pt x="74" y="206"/>
                </a:moveTo>
                <a:cubicBezTo>
                  <a:pt x="73" y="207"/>
                  <a:pt x="73" y="205"/>
                  <a:pt x="73" y="206"/>
                </a:cubicBezTo>
                <a:cubicBezTo>
                  <a:pt x="73" y="206"/>
                  <a:pt x="72" y="207"/>
                  <a:pt x="73" y="207"/>
                </a:cubicBezTo>
                <a:cubicBezTo>
                  <a:pt x="73" y="207"/>
                  <a:pt x="73" y="207"/>
                  <a:pt x="73" y="207"/>
                </a:cubicBezTo>
                <a:cubicBezTo>
                  <a:pt x="73" y="207"/>
                  <a:pt x="73" y="207"/>
                  <a:pt x="73" y="207"/>
                </a:cubicBezTo>
                <a:cubicBezTo>
                  <a:pt x="74" y="207"/>
                  <a:pt x="74" y="206"/>
                  <a:pt x="74" y="206"/>
                </a:cubicBezTo>
                <a:close/>
                <a:moveTo>
                  <a:pt x="50" y="189"/>
                </a:moveTo>
                <a:cubicBezTo>
                  <a:pt x="51" y="190"/>
                  <a:pt x="52" y="189"/>
                  <a:pt x="51" y="188"/>
                </a:cubicBezTo>
                <a:cubicBezTo>
                  <a:pt x="51" y="189"/>
                  <a:pt x="51" y="189"/>
                  <a:pt x="50" y="189"/>
                </a:cubicBezTo>
                <a:close/>
                <a:moveTo>
                  <a:pt x="53" y="192"/>
                </a:moveTo>
                <a:cubicBezTo>
                  <a:pt x="54" y="193"/>
                  <a:pt x="54" y="192"/>
                  <a:pt x="54" y="192"/>
                </a:cubicBezTo>
                <a:cubicBezTo>
                  <a:pt x="54" y="192"/>
                  <a:pt x="54" y="191"/>
                  <a:pt x="54" y="191"/>
                </a:cubicBezTo>
                <a:lnTo>
                  <a:pt x="53" y="192"/>
                </a:lnTo>
                <a:close/>
                <a:moveTo>
                  <a:pt x="73" y="209"/>
                </a:moveTo>
                <a:cubicBezTo>
                  <a:pt x="73" y="209"/>
                  <a:pt x="73" y="210"/>
                  <a:pt x="73" y="209"/>
                </a:cubicBezTo>
                <a:cubicBezTo>
                  <a:pt x="73" y="209"/>
                  <a:pt x="74" y="210"/>
                  <a:pt x="74" y="209"/>
                </a:cubicBezTo>
                <a:cubicBezTo>
                  <a:pt x="74" y="209"/>
                  <a:pt x="74" y="208"/>
                  <a:pt x="74" y="208"/>
                </a:cubicBezTo>
                <a:cubicBezTo>
                  <a:pt x="73" y="209"/>
                  <a:pt x="73" y="208"/>
                  <a:pt x="73" y="208"/>
                </a:cubicBezTo>
                <a:cubicBezTo>
                  <a:pt x="73" y="208"/>
                  <a:pt x="73" y="209"/>
                  <a:pt x="73" y="209"/>
                </a:cubicBezTo>
                <a:cubicBezTo>
                  <a:pt x="73" y="209"/>
                  <a:pt x="73" y="209"/>
                  <a:pt x="73" y="209"/>
                </a:cubicBezTo>
                <a:close/>
                <a:moveTo>
                  <a:pt x="49" y="190"/>
                </a:moveTo>
                <a:cubicBezTo>
                  <a:pt x="49" y="190"/>
                  <a:pt x="50" y="189"/>
                  <a:pt x="50" y="189"/>
                </a:cubicBezTo>
                <a:cubicBezTo>
                  <a:pt x="50" y="189"/>
                  <a:pt x="49" y="190"/>
                  <a:pt x="49" y="190"/>
                </a:cubicBezTo>
                <a:close/>
                <a:moveTo>
                  <a:pt x="52" y="194"/>
                </a:moveTo>
                <a:cubicBezTo>
                  <a:pt x="53" y="194"/>
                  <a:pt x="54" y="193"/>
                  <a:pt x="53" y="192"/>
                </a:cubicBezTo>
                <a:cubicBezTo>
                  <a:pt x="53" y="193"/>
                  <a:pt x="52" y="193"/>
                  <a:pt x="52" y="194"/>
                </a:cubicBezTo>
                <a:close/>
                <a:moveTo>
                  <a:pt x="66" y="205"/>
                </a:moveTo>
                <a:cubicBezTo>
                  <a:pt x="66" y="205"/>
                  <a:pt x="67" y="204"/>
                  <a:pt x="67" y="204"/>
                </a:cubicBezTo>
                <a:cubicBezTo>
                  <a:pt x="67" y="204"/>
                  <a:pt x="67" y="204"/>
                  <a:pt x="67" y="204"/>
                </a:cubicBezTo>
                <a:cubicBezTo>
                  <a:pt x="67" y="204"/>
                  <a:pt x="66" y="205"/>
                  <a:pt x="66" y="205"/>
                </a:cubicBezTo>
                <a:close/>
                <a:moveTo>
                  <a:pt x="58" y="198"/>
                </a:moveTo>
                <a:cubicBezTo>
                  <a:pt x="57" y="198"/>
                  <a:pt x="57" y="197"/>
                  <a:pt x="57" y="197"/>
                </a:cubicBezTo>
                <a:cubicBezTo>
                  <a:pt x="56" y="197"/>
                  <a:pt x="57" y="198"/>
                  <a:pt x="58" y="198"/>
                </a:cubicBezTo>
                <a:close/>
                <a:moveTo>
                  <a:pt x="50" y="197"/>
                </a:moveTo>
                <a:cubicBezTo>
                  <a:pt x="51" y="196"/>
                  <a:pt x="51" y="195"/>
                  <a:pt x="52" y="195"/>
                </a:cubicBezTo>
                <a:cubicBezTo>
                  <a:pt x="52" y="194"/>
                  <a:pt x="52" y="194"/>
                  <a:pt x="52" y="194"/>
                </a:cubicBezTo>
                <a:cubicBezTo>
                  <a:pt x="51" y="195"/>
                  <a:pt x="50" y="196"/>
                  <a:pt x="50" y="197"/>
                </a:cubicBezTo>
                <a:close/>
                <a:moveTo>
                  <a:pt x="79" y="218"/>
                </a:moveTo>
                <a:cubicBezTo>
                  <a:pt x="80" y="219"/>
                  <a:pt x="80" y="218"/>
                  <a:pt x="80" y="218"/>
                </a:cubicBezTo>
                <a:cubicBezTo>
                  <a:pt x="80" y="218"/>
                  <a:pt x="80" y="218"/>
                  <a:pt x="79" y="218"/>
                </a:cubicBezTo>
                <a:close/>
                <a:moveTo>
                  <a:pt x="45" y="192"/>
                </a:moveTo>
                <a:cubicBezTo>
                  <a:pt x="45" y="192"/>
                  <a:pt x="47" y="192"/>
                  <a:pt x="46" y="191"/>
                </a:cubicBezTo>
                <a:cubicBezTo>
                  <a:pt x="46" y="192"/>
                  <a:pt x="45" y="191"/>
                  <a:pt x="45" y="192"/>
                </a:cubicBezTo>
                <a:close/>
                <a:moveTo>
                  <a:pt x="42" y="196"/>
                </a:moveTo>
                <a:cubicBezTo>
                  <a:pt x="44" y="196"/>
                  <a:pt x="43" y="194"/>
                  <a:pt x="45" y="193"/>
                </a:cubicBezTo>
                <a:cubicBezTo>
                  <a:pt x="44" y="193"/>
                  <a:pt x="44" y="193"/>
                  <a:pt x="44" y="193"/>
                </a:cubicBezTo>
                <a:cubicBezTo>
                  <a:pt x="44" y="194"/>
                  <a:pt x="42" y="194"/>
                  <a:pt x="42" y="196"/>
                </a:cubicBezTo>
                <a:close/>
                <a:moveTo>
                  <a:pt x="49" y="199"/>
                </a:moveTo>
                <a:cubicBezTo>
                  <a:pt x="49" y="198"/>
                  <a:pt x="50" y="198"/>
                  <a:pt x="49" y="197"/>
                </a:cubicBezTo>
                <a:cubicBezTo>
                  <a:pt x="49" y="198"/>
                  <a:pt x="48" y="198"/>
                  <a:pt x="49" y="199"/>
                </a:cubicBezTo>
                <a:close/>
                <a:moveTo>
                  <a:pt x="67" y="214"/>
                </a:moveTo>
                <a:cubicBezTo>
                  <a:pt x="67" y="214"/>
                  <a:pt x="66" y="215"/>
                  <a:pt x="67" y="215"/>
                </a:cubicBezTo>
                <a:cubicBezTo>
                  <a:pt x="66" y="214"/>
                  <a:pt x="68" y="214"/>
                  <a:pt x="68" y="214"/>
                </a:cubicBezTo>
                <a:cubicBezTo>
                  <a:pt x="67" y="214"/>
                  <a:pt x="67" y="214"/>
                  <a:pt x="67" y="214"/>
                </a:cubicBezTo>
                <a:close/>
                <a:moveTo>
                  <a:pt x="72" y="224"/>
                </a:moveTo>
                <a:cubicBezTo>
                  <a:pt x="72" y="224"/>
                  <a:pt x="74" y="222"/>
                  <a:pt x="74" y="221"/>
                </a:cubicBezTo>
                <a:cubicBezTo>
                  <a:pt x="74" y="222"/>
                  <a:pt x="72" y="224"/>
                  <a:pt x="72" y="224"/>
                </a:cubicBezTo>
                <a:close/>
                <a:moveTo>
                  <a:pt x="59" y="212"/>
                </a:moveTo>
                <a:cubicBezTo>
                  <a:pt x="59" y="211"/>
                  <a:pt x="61" y="211"/>
                  <a:pt x="61" y="211"/>
                </a:cubicBezTo>
                <a:cubicBezTo>
                  <a:pt x="60" y="211"/>
                  <a:pt x="59" y="211"/>
                  <a:pt x="59" y="212"/>
                </a:cubicBezTo>
                <a:close/>
                <a:moveTo>
                  <a:pt x="71" y="219"/>
                </a:moveTo>
                <a:cubicBezTo>
                  <a:pt x="71" y="219"/>
                  <a:pt x="70" y="219"/>
                  <a:pt x="70" y="218"/>
                </a:cubicBezTo>
                <a:cubicBezTo>
                  <a:pt x="70" y="219"/>
                  <a:pt x="70" y="219"/>
                  <a:pt x="71" y="219"/>
                </a:cubicBezTo>
                <a:close/>
                <a:moveTo>
                  <a:pt x="41" y="197"/>
                </a:moveTo>
                <a:cubicBezTo>
                  <a:pt x="42" y="198"/>
                  <a:pt x="42" y="197"/>
                  <a:pt x="42" y="196"/>
                </a:cubicBezTo>
                <a:cubicBezTo>
                  <a:pt x="42" y="196"/>
                  <a:pt x="42" y="196"/>
                  <a:pt x="41" y="197"/>
                </a:cubicBezTo>
                <a:close/>
                <a:moveTo>
                  <a:pt x="57" y="214"/>
                </a:moveTo>
                <a:cubicBezTo>
                  <a:pt x="57" y="214"/>
                  <a:pt x="57" y="214"/>
                  <a:pt x="57" y="215"/>
                </a:cubicBezTo>
                <a:cubicBezTo>
                  <a:pt x="58" y="214"/>
                  <a:pt x="58" y="214"/>
                  <a:pt x="58" y="213"/>
                </a:cubicBezTo>
                <a:cubicBezTo>
                  <a:pt x="58" y="214"/>
                  <a:pt x="58" y="214"/>
                  <a:pt x="57" y="214"/>
                </a:cubicBezTo>
                <a:close/>
                <a:moveTo>
                  <a:pt x="62" y="219"/>
                </a:moveTo>
                <a:cubicBezTo>
                  <a:pt x="62" y="218"/>
                  <a:pt x="62" y="218"/>
                  <a:pt x="62" y="218"/>
                </a:cubicBezTo>
                <a:cubicBezTo>
                  <a:pt x="61" y="218"/>
                  <a:pt x="61" y="218"/>
                  <a:pt x="62" y="219"/>
                </a:cubicBezTo>
                <a:close/>
                <a:moveTo>
                  <a:pt x="62" y="219"/>
                </a:moveTo>
                <a:cubicBezTo>
                  <a:pt x="62" y="220"/>
                  <a:pt x="63" y="220"/>
                  <a:pt x="63" y="220"/>
                </a:cubicBezTo>
                <a:cubicBezTo>
                  <a:pt x="63" y="220"/>
                  <a:pt x="62" y="219"/>
                  <a:pt x="62" y="219"/>
                </a:cubicBezTo>
                <a:close/>
                <a:moveTo>
                  <a:pt x="43" y="206"/>
                </a:moveTo>
                <a:cubicBezTo>
                  <a:pt x="43" y="205"/>
                  <a:pt x="44" y="204"/>
                  <a:pt x="43" y="204"/>
                </a:cubicBezTo>
                <a:cubicBezTo>
                  <a:pt x="42" y="205"/>
                  <a:pt x="42" y="205"/>
                  <a:pt x="43" y="206"/>
                </a:cubicBezTo>
                <a:close/>
                <a:moveTo>
                  <a:pt x="59" y="218"/>
                </a:moveTo>
                <a:cubicBezTo>
                  <a:pt x="60" y="219"/>
                  <a:pt x="60" y="218"/>
                  <a:pt x="60" y="217"/>
                </a:cubicBezTo>
                <a:cubicBezTo>
                  <a:pt x="60" y="217"/>
                  <a:pt x="59" y="218"/>
                  <a:pt x="59" y="218"/>
                </a:cubicBezTo>
                <a:close/>
                <a:moveTo>
                  <a:pt x="57" y="218"/>
                </a:moveTo>
                <a:cubicBezTo>
                  <a:pt x="57" y="217"/>
                  <a:pt x="58" y="217"/>
                  <a:pt x="58" y="216"/>
                </a:cubicBezTo>
                <a:cubicBezTo>
                  <a:pt x="58" y="216"/>
                  <a:pt x="57" y="217"/>
                  <a:pt x="57" y="218"/>
                </a:cubicBezTo>
                <a:close/>
                <a:moveTo>
                  <a:pt x="64" y="226"/>
                </a:moveTo>
                <a:cubicBezTo>
                  <a:pt x="65" y="225"/>
                  <a:pt x="66" y="225"/>
                  <a:pt x="66" y="224"/>
                </a:cubicBezTo>
                <a:cubicBezTo>
                  <a:pt x="66" y="224"/>
                  <a:pt x="66" y="224"/>
                  <a:pt x="66" y="223"/>
                </a:cubicBezTo>
                <a:cubicBezTo>
                  <a:pt x="65" y="224"/>
                  <a:pt x="64" y="225"/>
                  <a:pt x="64" y="226"/>
                </a:cubicBezTo>
                <a:close/>
                <a:moveTo>
                  <a:pt x="49" y="214"/>
                </a:moveTo>
                <a:cubicBezTo>
                  <a:pt x="50" y="214"/>
                  <a:pt x="51" y="213"/>
                  <a:pt x="51" y="212"/>
                </a:cubicBezTo>
                <a:cubicBezTo>
                  <a:pt x="50" y="213"/>
                  <a:pt x="49" y="213"/>
                  <a:pt x="49" y="214"/>
                </a:cubicBezTo>
                <a:close/>
                <a:moveTo>
                  <a:pt x="57" y="221"/>
                </a:moveTo>
                <a:cubicBezTo>
                  <a:pt x="58" y="220"/>
                  <a:pt x="59" y="220"/>
                  <a:pt x="59" y="219"/>
                </a:cubicBezTo>
                <a:cubicBezTo>
                  <a:pt x="58" y="219"/>
                  <a:pt x="56" y="220"/>
                  <a:pt x="57" y="221"/>
                </a:cubicBezTo>
                <a:close/>
                <a:moveTo>
                  <a:pt x="41" y="208"/>
                </a:moveTo>
                <a:cubicBezTo>
                  <a:pt x="41" y="208"/>
                  <a:pt x="41" y="207"/>
                  <a:pt x="41" y="207"/>
                </a:cubicBezTo>
                <a:cubicBezTo>
                  <a:pt x="41" y="207"/>
                  <a:pt x="40" y="208"/>
                  <a:pt x="41" y="208"/>
                </a:cubicBezTo>
                <a:close/>
                <a:moveTo>
                  <a:pt x="62" y="226"/>
                </a:moveTo>
                <a:cubicBezTo>
                  <a:pt x="62" y="225"/>
                  <a:pt x="63" y="225"/>
                  <a:pt x="62" y="224"/>
                </a:cubicBezTo>
                <a:cubicBezTo>
                  <a:pt x="62" y="225"/>
                  <a:pt x="61" y="225"/>
                  <a:pt x="62" y="226"/>
                </a:cubicBezTo>
                <a:close/>
                <a:moveTo>
                  <a:pt x="53" y="219"/>
                </a:moveTo>
                <a:cubicBezTo>
                  <a:pt x="54" y="219"/>
                  <a:pt x="54" y="220"/>
                  <a:pt x="55" y="219"/>
                </a:cubicBezTo>
                <a:cubicBezTo>
                  <a:pt x="54" y="219"/>
                  <a:pt x="54" y="218"/>
                  <a:pt x="53" y="219"/>
                </a:cubicBezTo>
                <a:close/>
                <a:moveTo>
                  <a:pt x="68" y="232"/>
                </a:moveTo>
                <a:cubicBezTo>
                  <a:pt x="69" y="233"/>
                  <a:pt x="70" y="231"/>
                  <a:pt x="69" y="231"/>
                </a:cubicBezTo>
                <a:cubicBezTo>
                  <a:pt x="69" y="231"/>
                  <a:pt x="69" y="232"/>
                  <a:pt x="68" y="232"/>
                </a:cubicBezTo>
                <a:close/>
                <a:moveTo>
                  <a:pt x="55" y="224"/>
                </a:moveTo>
                <a:cubicBezTo>
                  <a:pt x="56" y="223"/>
                  <a:pt x="57" y="222"/>
                  <a:pt x="57" y="221"/>
                </a:cubicBezTo>
                <a:cubicBezTo>
                  <a:pt x="56" y="222"/>
                  <a:pt x="56" y="223"/>
                  <a:pt x="55" y="224"/>
                </a:cubicBezTo>
                <a:close/>
                <a:moveTo>
                  <a:pt x="62" y="228"/>
                </a:moveTo>
                <a:cubicBezTo>
                  <a:pt x="63" y="228"/>
                  <a:pt x="63" y="228"/>
                  <a:pt x="64" y="228"/>
                </a:cubicBezTo>
                <a:cubicBezTo>
                  <a:pt x="63" y="227"/>
                  <a:pt x="64" y="227"/>
                  <a:pt x="63" y="226"/>
                </a:cubicBezTo>
                <a:cubicBezTo>
                  <a:pt x="63" y="227"/>
                  <a:pt x="62" y="228"/>
                  <a:pt x="62" y="228"/>
                </a:cubicBezTo>
                <a:close/>
                <a:moveTo>
                  <a:pt x="53" y="220"/>
                </a:moveTo>
                <a:cubicBezTo>
                  <a:pt x="53" y="220"/>
                  <a:pt x="54" y="219"/>
                  <a:pt x="53" y="219"/>
                </a:cubicBezTo>
                <a:cubicBezTo>
                  <a:pt x="52" y="221"/>
                  <a:pt x="51" y="222"/>
                  <a:pt x="53" y="220"/>
                </a:cubicBezTo>
                <a:close/>
                <a:moveTo>
                  <a:pt x="47" y="216"/>
                </a:moveTo>
                <a:cubicBezTo>
                  <a:pt x="47" y="217"/>
                  <a:pt x="46" y="217"/>
                  <a:pt x="47" y="218"/>
                </a:cubicBezTo>
                <a:cubicBezTo>
                  <a:pt x="47" y="217"/>
                  <a:pt x="47" y="217"/>
                  <a:pt x="48" y="217"/>
                </a:cubicBezTo>
                <a:cubicBezTo>
                  <a:pt x="48" y="216"/>
                  <a:pt x="48" y="216"/>
                  <a:pt x="47" y="216"/>
                </a:cubicBezTo>
                <a:close/>
                <a:moveTo>
                  <a:pt x="59" y="227"/>
                </a:moveTo>
                <a:cubicBezTo>
                  <a:pt x="59" y="227"/>
                  <a:pt x="59" y="227"/>
                  <a:pt x="59" y="228"/>
                </a:cubicBezTo>
                <a:cubicBezTo>
                  <a:pt x="59" y="227"/>
                  <a:pt x="60" y="227"/>
                  <a:pt x="60" y="226"/>
                </a:cubicBezTo>
                <a:cubicBezTo>
                  <a:pt x="60" y="227"/>
                  <a:pt x="59" y="226"/>
                  <a:pt x="59" y="227"/>
                </a:cubicBezTo>
                <a:close/>
                <a:moveTo>
                  <a:pt x="57" y="227"/>
                </a:moveTo>
                <a:cubicBezTo>
                  <a:pt x="57" y="227"/>
                  <a:pt x="59" y="226"/>
                  <a:pt x="58" y="226"/>
                </a:cubicBezTo>
                <a:cubicBezTo>
                  <a:pt x="58" y="226"/>
                  <a:pt x="57" y="226"/>
                  <a:pt x="57" y="227"/>
                </a:cubicBezTo>
                <a:close/>
                <a:moveTo>
                  <a:pt x="51" y="223"/>
                </a:moveTo>
                <a:cubicBezTo>
                  <a:pt x="51" y="222"/>
                  <a:pt x="52" y="222"/>
                  <a:pt x="52" y="221"/>
                </a:cubicBezTo>
                <a:cubicBezTo>
                  <a:pt x="51" y="222"/>
                  <a:pt x="51" y="222"/>
                  <a:pt x="51" y="223"/>
                </a:cubicBezTo>
                <a:close/>
                <a:moveTo>
                  <a:pt x="33" y="211"/>
                </a:moveTo>
                <a:cubicBezTo>
                  <a:pt x="34" y="212"/>
                  <a:pt x="35" y="210"/>
                  <a:pt x="35" y="209"/>
                </a:cubicBezTo>
                <a:cubicBezTo>
                  <a:pt x="34" y="210"/>
                  <a:pt x="34" y="211"/>
                  <a:pt x="33" y="211"/>
                </a:cubicBezTo>
                <a:close/>
                <a:moveTo>
                  <a:pt x="40" y="214"/>
                </a:moveTo>
                <a:cubicBezTo>
                  <a:pt x="40" y="214"/>
                  <a:pt x="41" y="214"/>
                  <a:pt x="40" y="213"/>
                </a:cubicBezTo>
                <a:cubicBezTo>
                  <a:pt x="40" y="213"/>
                  <a:pt x="39" y="214"/>
                  <a:pt x="40" y="214"/>
                </a:cubicBezTo>
                <a:close/>
                <a:moveTo>
                  <a:pt x="35" y="215"/>
                </a:moveTo>
                <a:cubicBezTo>
                  <a:pt x="36" y="215"/>
                  <a:pt x="37" y="214"/>
                  <a:pt x="37" y="213"/>
                </a:cubicBezTo>
                <a:cubicBezTo>
                  <a:pt x="36" y="214"/>
                  <a:pt x="35" y="215"/>
                  <a:pt x="35" y="215"/>
                </a:cubicBezTo>
                <a:close/>
                <a:moveTo>
                  <a:pt x="48" y="223"/>
                </a:moveTo>
                <a:cubicBezTo>
                  <a:pt x="49" y="223"/>
                  <a:pt x="49" y="222"/>
                  <a:pt x="48" y="222"/>
                </a:cubicBezTo>
                <a:cubicBezTo>
                  <a:pt x="48" y="222"/>
                  <a:pt x="48" y="223"/>
                  <a:pt x="48" y="223"/>
                </a:cubicBezTo>
                <a:close/>
                <a:moveTo>
                  <a:pt x="38" y="217"/>
                </a:moveTo>
                <a:cubicBezTo>
                  <a:pt x="38" y="217"/>
                  <a:pt x="39" y="216"/>
                  <a:pt x="39" y="215"/>
                </a:cubicBezTo>
                <a:lnTo>
                  <a:pt x="38" y="217"/>
                </a:lnTo>
                <a:close/>
                <a:moveTo>
                  <a:pt x="43" y="223"/>
                </a:moveTo>
                <a:cubicBezTo>
                  <a:pt x="43" y="223"/>
                  <a:pt x="45" y="222"/>
                  <a:pt x="44" y="221"/>
                </a:cubicBezTo>
                <a:cubicBezTo>
                  <a:pt x="44" y="222"/>
                  <a:pt x="42" y="223"/>
                  <a:pt x="43" y="223"/>
                </a:cubicBezTo>
                <a:close/>
                <a:moveTo>
                  <a:pt x="62" y="237"/>
                </a:moveTo>
                <a:cubicBezTo>
                  <a:pt x="62" y="237"/>
                  <a:pt x="63" y="236"/>
                  <a:pt x="62" y="235"/>
                </a:cubicBezTo>
                <a:cubicBezTo>
                  <a:pt x="62" y="236"/>
                  <a:pt x="61" y="237"/>
                  <a:pt x="62" y="237"/>
                </a:cubicBezTo>
                <a:close/>
                <a:moveTo>
                  <a:pt x="30" y="213"/>
                </a:moveTo>
                <a:cubicBezTo>
                  <a:pt x="30" y="212"/>
                  <a:pt x="31" y="212"/>
                  <a:pt x="30" y="211"/>
                </a:cubicBezTo>
                <a:cubicBezTo>
                  <a:pt x="30" y="212"/>
                  <a:pt x="29" y="212"/>
                  <a:pt x="30" y="213"/>
                </a:cubicBezTo>
                <a:close/>
                <a:moveTo>
                  <a:pt x="49" y="228"/>
                </a:moveTo>
                <a:cubicBezTo>
                  <a:pt x="50" y="229"/>
                  <a:pt x="50" y="227"/>
                  <a:pt x="50" y="228"/>
                </a:cubicBezTo>
                <a:cubicBezTo>
                  <a:pt x="51" y="227"/>
                  <a:pt x="51" y="227"/>
                  <a:pt x="51" y="227"/>
                </a:cubicBezTo>
                <a:cubicBezTo>
                  <a:pt x="51" y="227"/>
                  <a:pt x="51" y="227"/>
                  <a:pt x="51" y="227"/>
                </a:cubicBezTo>
                <a:cubicBezTo>
                  <a:pt x="50" y="228"/>
                  <a:pt x="49" y="227"/>
                  <a:pt x="49" y="228"/>
                </a:cubicBezTo>
                <a:close/>
                <a:moveTo>
                  <a:pt x="44" y="225"/>
                </a:moveTo>
                <a:cubicBezTo>
                  <a:pt x="44" y="224"/>
                  <a:pt x="45" y="224"/>
                  <a:pt x="44" y="223"/>
                </a:cubicBezTo>
                <a:cubicBezTo>
                  <a:pt x="44" y="224"/>
                  <a:pt x="44" y="224"/>
                  <a:pt x="44" y="225"/>
                </a:cubicBezTo>
                <a:close/>
                <a:moveTo>
                  <a:pt x="64" y="238"/>
                </a:moveTo>
                <a:cubicBezTo>
                  <a:pt x="63" y="238"/>
                  <a:pt x="63" y="239"/>
                  <a:pt x="63" y="239"/>
                </a:cubicBezTo>
                <a:cubicBezTo>
                  <a:pt x="64" y="239"/>
                  <a:pt x="64" y="239"/>
                  <a:pt x="64" y="238"/>
                </a:cubicBezTo>
                <a:close/>
                <a:moveTo>
                  <a:pt x="29" y="217"/>
                </a:moveTo>
                <a:cubicBezTo>
                  <a:pt x="30" y="217"/>
                  <a:pt x="30" y="216"/>
                  <a:pt x="30" y="215"/>
                </a:cubicBezTo>
                <a:cubicBezTo>
                  <a:pt x="30" y="216"/>
                  <a:pt x="29" y="216"/>
                  <a:pt x="29" y="217"/>
                </a:cubicBezTo>
                <a:close/>
                <a:moveTo>
                  <a:pt x="55" y="237"/>
                </a:moveTo>
                <a:cubicBezTo>
                  <a:pt x="55" y="236"/>
                  <a:pt x="56" y="236"/>
                  <a:pt x="56" y="235"/>
                </a:cubicBezTo>
                <a:cubicBezTo>
                  <a:pt x="55" y="235"/>
                  <a:pt x="55" y="236"/>
                  <a:pt x="55" y="237"/>
                </a:cubicBezTo>
                <a:close/>
                <a:moveTo>
                  <a:pt x="47" y="231"/>
                </a:moveTo>
                <a:cubicBezTo>
                  <a:pt x="47" y="232"/>
                  <a:pt x="48" y="230"/>
                  <a:pt x="48" y="230"/>
                </a:cubicBezTo>
                <a:cubicBezTo>
                  <a:pt x="47" y="230"/>
                  <a:pt x="47" y="230"/>
                  <a:pt x="47" y="231"/>
                </a:cubicBezTo>
                <a:close/>
                <a:moveTo>
                  <a:pt x="61" y="240"/>
                </a:moveTo>
                <a:cubicBezTo>
                  <a:pt x="62" y="240"/>
                  <a:pt x="61" y="240"/>
                  <a:pt x="61" y="239"/>
                </a:cubicBezTo>
                <a:cubicBezTo>
                  <a:pt x="61" y="240"/>
                  <a:pt x="61" y="240"/>
                  <a:pt x="61" y="240"/>
                </a:cubicBezTo>
                <a:close/>
                <a:moveTo>
                  <a:pt x="34" y="223"/>
                </a:moveTo>
                <a:cubicBezTo>
                  <a:pt x="34" y="222"/>
                  <a:pt x="35" y="222"/>
                  <a:pt x="35" y="221"/>
                </a:cubicBezTo>
                <a:cubicBezTo>
                  <a:pt x="34" y="221"/>
                  <a:pt x="33" y="222"/>
                  <a:pt x="34" y="223"/>
                </a:cubicBezTo>
                <a:close/>
                <a:moveTo>
                  <a:pt x="26" y="217"/>
                </a:moveTo>
                <a:cubicBezTo>
                  <a:pt x="26" y="217"/>
                  <a:pt x="27" y="217"/>
                  <a:pt x="26" y="216"/>
                </a:cubicBezTo>
                <a:cubicBezTo>
                  <a:pt x="26" y="217"/>
                  <a:pt x="26" y="217"/>
                  <a:pt x="26" y="217"/>
                </a:cubicBezTo>
                <a:close/>
                <a:moveTo>
                  <a:pt x="32" y="222"/>
                </a:moveTo>
                <a:cubicBezTo>
                  <a:pt x="33" y="222"/>
                  <a:pt x="33" y="222"/>
                  <a:pt x="33" y="221"/>
                </a:cubicBezTo>
                <a:cubicBezTo>
                  <a:pt x="32" y="221"/>
                  <a:pt x="32" y="222"/>
                  <a:pt x="32" y="222"/>
                </a:cubicBezTo>
                <a:close/>
                <a:moveTo>
                  <a:pt x="27" y="218"/>
                </a:moveTo>
                <a:cubicBezTo>
                  <a:pt x="27" y="219"/>
                  <a:pt x="26" y="220"/>
                  <a:pt x="27" y="221"/>
                </a:cubicBezTo>
                <a:cubicBezTo>
                  <a:pt x="27" y="220"/>
                  <a:pt x="27" y="220"/>
                  <a:pt x="28" y="219"/>
                </a:cubicBezTo>
                <a:cubicBezTo>
                  <a:pt x="28" y="219"/>
                  <a:pt x="28" y="218"/>
                  <a:pt x="27" y="218"/>
                </a:cubicBezTo>
                <a:close/>
                <a:moveTo>
                  <a:pt x="32" y="225"/>
                </a:moveTo>
                <a:cubicBezTo>
                  <a:pt x="33" y="224"/>
                  <a:pt x="33" y="224"/>
                  <a:pt x="34" y="223"/>
                </a:cubicBezTo>
                <a:cubicBezTo>
                  <a:pt x="33" y="223"/>
                  <a:pt x="33" y="223"/>
                  <a:pt x="33" y="223"/>
                </a:cubicBezTo>
                <a:cubicBezTo>
                  <a:pt x="32" y="223"/>
                  <a:pt x="32" y="224"/>
                  <a:pt x="32" y="225"/>
                </a:cubicBezTo>
                <a:close/>
                <a:moveTo>
                  <a:pt x="23" y="221"/>
                </a:moveTo>
                <a:cubicBezTo>
                  <a:pt x="24" y="220"/>
                  <a:pt x="25" y="219"/>
                  <a:pt x="26" y="217"/>
                </a:cubicBezTo>
                <a:cubicBezTo>
                  <a:pt x="25" y="219"/>
                  <a:pt x="24" y="220"/>
                  <a:pt x="23" y="221"/>
                </a:cubicBezTo>
                <a:close/>
                <a:moveTo>
                  <a:pt x="57" y="242"/>
                </a:moveTo>
                <a:cubicBezTo>
                  <a:pt x="58" y="243"/>
                  <a:pt x="58" y="243"/>
                  <a:pt x="58" y="243"/>
                </a:cubicBezTo>
                <a:cubicBezTo>
                  <a:pt x="59" y="243"/>
                  <a:pt x="58" y="242"/>
                  <a:pt x="58" y="241"/>
                </a:cubicBezTo>
                <a:lnTo>
                  <a:pt x="57" y="242"/>
                </a:lnTo>
                <a:close/>
                <a:moveTo>
                  <a:pt x="25" y="220"/>
                </a:moveTo>
                <a:cubicBezTo>
                  <a:pt x="26" y="220"/>
                  <a:pt x="26" y="219"/>
                  <a:pt x="26" y="218"/>
                </a:cubicBezTo>
                <a:cubicBezTo>
                  <a:pt x="26" y="218"/>
                  <a:pt x="25" y="219"/>
                  <a:pt x="25" y="220"/>
                </a:cubicBezTo>
                <a:close/>
                <a:moveTo>
                  <a:pt x="44" y="234"/>
                </a:moveTo>
                <a:cubicBezTo>
                  <a:pt x="44" y="234"/>
                  <a:pt x="45" y="233"/>
                  <a:pt x="45" y="233"/>
                </a:cubicBezTo>
                <a:cubicBezTo>
                  <a:pt x="44" y="233"/>
                  <a:pt x="43" y="233"/>
                  <a:pt x="44" y="234"/>
                </a:cubicBezTo>
                <a:close/>
                <a:moveTo>
                  <a:pt x="49" y="243"/>
                </a:moveTo>
                <a:cubicBezTo>
                  <a:pt x="50" y="242"/>
                  <a:pt x="52" y="240"/>
                  <a:pt x="52" y="239"/>
                </a:cubicBezTo>
                <a:cubicBezTo>
                  <a:pt x="51" y="241"/>
                  <a:pt x="49" y="241"/>
                  <a:pt x="49" y="243"/>
                </a:cubicBezTo>
                <a:close/>
                <a:moveTo>
                  <a:pt x="31" y="225"/>
                </a:moveTo>
                <a:cubicBezTo>
                  <a:pt x="32" y="225"/>
                  <a:pt x="31" y="226"/>
                  <a:pt x="31" y="226"/>
                </a:cubicBezTo>
                <a:cubicBezTo>
                  <a:pt x="32" y="226"/>
                  <a:pt x="32" y="226"/>
                  <a:pt x="32" y="225"/>
                </a:cubicBezTo>
                <a:cubicBezTo>
                  <a:pt x="32" y="225"/>
                  <a:pt x="32" y="225"/>
                  <a:pt x="31" y="225"/>
                </a:cubicBezTo>
                <a:close/>
                <a:moveTo>
                  <a:pt x="42" y="242"/>
                </a:moveTo>
                <a:cubicBezTo>
                  <a:pt x="43" y="241"/>
                  <a:pt x="45" y="239"/>
                  <a:pt x="46" y="236"/>
                </a:cubicBezTo>
                <a:cubicBezTo>
                  <a:pt x="46" y="237"/>
                  <a:pt x="46" y="238"/>
                  <a:pt x="47" y="237"/>
                </a:cubicBezTo>
                <a:cubicBezTo>
                  <a:pt x="47" y="236"/>
                  <a:pt x="46" y="236"/>
                  <a:pt x="46" y="235"/>
                </a:cubicBezTo>
                <a:cubicBezTo>
                  <a:pt x="45" y="238"/>
                  <a:pt x="42" y="240"/>
                  <a:pt x="42" y="242"/>
                </a:cubicBezTo>
                <a:close/>
                <a:moveTo>
                  <a:pt x="23" y="220"/>
                </a:moveTo>
                <a:cubicBezTo>
                  <a:pt x="23" y="220"/>
                  <a:pt x="22" y="220"/>
                  <a:pt x="23" y="219"/>
                </a:cubicBezTo>
                <a:cubicBezTo>
                  <a:pt x="22" y="219"/>
                  <a:pt x="22" y="219"/>
                  <a:pt x="22" y="219"/>
                </a:cubicBezTo>
                <a:cubicBezTo>
                  <a:pt x="22" y="219"/>
                  <a:pt x="22" y="221"/>
                  <a:pt x="23" y="220"/>
                </a:cubicBezTo>
                <a:close/>
                <a:moveTo>
                  <a:pt x="30" y="227"/>
                </a:moveTo>
                <a:cubicBezTo>
                  <a:pt x="30" y="227"/>
                  <a:pt x="30" y="227"/>
                  <a:pt x="31" y="228"/>
                </a:cubicBezTo>
                <a:cubicBezTo>
                  <a:pt x="31" y="227"/>
                  <a:pt x="31" y="227"/>
                  <a:pt x="31" y="227"/>
                </a:cubicBezTo>
                <a:cubicBezTo>
                  <a:pt x="31" y="226"/>
                  <a:pt x="32" y="227"/>
                  <a:pt x="31" y="226"/>
                </a:cubicBezTo>
                <a:cubicBezTo>
                  <a:pt x="31" y="226"/>
                  <a:pt x="31" y="226"/>
                  <a:pt x="30" y="227"/>
                </a:cubicBezTo>
                <a:close/>
                <a:moveTo>
                  <a:pt x="31" y="230"/>
                </a:moveTo>
                <a:cubicBezTo>
                  <a:pt x="32" y="229"/>
                  <a:pt x="33" y="228"/>
                  <a:pt x="33" y="228"/>
                </a:cubicBezTo>
                <a:cubicBezTo>
                  <a:pt x="32" y="228"/>
                  <a:pt x="31" y="229"/>
                  <a:pt x="31" y="230"/>
                </a:cubicBezTo>
                <a:close/>
                <a:moveTo>
                  <a:pt x="57" y="246"/>
                </a:moveTo>
                <a:cubicBezTo>
                  <a:pt x="57" y="246"/>
                  <a:pt x="57" y="246"/>
                  <a:pt x="58" y="246"/>
                </a:cubicBezTo>
                <a:cubicBezTo>
                  <a:pt x="57" y="246"/>
                  <a:pt x="57" y="246"/>
                  <a:pt x="57" y="246"/>
                </a:cubicBezTo>
                <a:close/>
                <a:moveTo>
                  <a:pt x="21" y="224"/>
                </a:moveTo>
                <a:cubicBezTo>
                  <a:pt x="22" y="224"/>
                  <a:pt x="22" y="223"/>
                  <a:pt x="22" y="223"/>
                </a:cubicBezTo>
                <a:cubicBezTo>
                  <a:pt x="22" y="223"/>
                  <a:pt x="21" y="224"/>
                  <a:pt x="21" y="224"/>
                </a:cubicBezTo>
                <a:close/>
                <a:moveTo>
                  <a:pt x="52" y="249"/>
                </a:moveTo>
                <a:cubicBezTo>
                  <a:pt x="52" y="249"/>
                  <a:pt x="52" y="249"/>
                  <a:pt x="51" y="249"/>
                </a:cubicBezTo>
                <a:cubicBezTo>
                  <a:pt x="52" y="250"/>
                  <a:pt x="52" y="249"/>
                  <a:pt x="52" y="250"/>
                </a:cubicBezTo>
                <a:cubicBezTo>
                  <a:pt x="53" y="248"/>
                  <a:pt x="53" y="248"/>
                  <a:pt x="54" y="247"/>
                </a:cubicBezTo>
                <a:cubicBezTo>
                  <a:pt x="53" y="247"/>
                  <a:pt x="52" y="248"/>
                  <a:pt x="52" y="249"/>
                </a:cubicBezTo>
                <a:close/>
                <a:moveTo>
                  <a:pt x="29" y="230"/>
                </a:moveTo>
                <a:cubicBezTo>
                  <a:pt x="29" y="230"/>
                  <a:pt x="29" y="230"/>
                  <a:pt x="29" y="230"/>
                </a:cubicBezTo>
                <a:cubicBezTo>
                  <a:pt x="29" y="229"/>
                  <a:pt x="28" y="230"/>
                  <a:pt x="29" y="230"/>
                </a:cubicBezTo>
                <a:close/>
                <a:moveTo>
                  <a:pt x="54" y="249"/>
                </a:moveTo>
                <a:cubicBezTo>
                  <a:pt x="55" y="250"/>
                  <a:pt x="54" y="251"/>
                  <a:pt x="55" y="250"/>
                </a:cubicBezTo>
                <a:cubicBezTo>
                  <a:pt x="56" y="251"/>
                  <a:pt x="55" y="250"/>
                  <a:pt x="55" y="251"/>
                </a:cubicBezTo>
                <a:cubicBezTo>
                  <a:pt x="56" y="251"/>
                  <a:pt x="56" y="250"/>
                  <a:pt x="56" y="250"/>
                </a:cubicBezTo>
                <a:cubicBezTo>
                  <a:pt x="55" y="249"/>
                  <a:pt x="55" y="249"/>
                  <a:pt x="54" y="249"/>
                </a:cubicBezTo>
                <a:close/>
                <a:moveTo>
                  <a:pt x="47" y="245"/>
                </a:moveTo>
                <a:cubicBezTo>
                  <a:pt x="47" y="246"/>
                  <a:pt x="46" y="246"/>
                  <a:pt x="47" y="246"/>
                </a:cubicBezTo>
                <a:cubicBezTo>
                  <a:pt x="48" y="245"/>
                  <a:pt x="48" y="245"/>
                  <a:pt x="48" y="245"/>
                </a:cubicBezTo>
                <a:cubicBezTo>
                  <a:pt x="48" y="245"/>
                  <a:pt x="47" y="245"/>
                  <a:pt x="47" y="245"/>
                </a:cubicBezTo>
                <a:close/>
                <a:moveTo>
                  <a:pt x="28" y="231"/>
                </a:moveTo>
                <a:cubicBezTo>
                  <a:pt x="28" y="232"/>
                  <a:pt x="27" y="232"/>
                  <a:pt x="27" y="233"/>
                </a:cubicBezTo>
                <a:cubicBezTo>
                  <a:pt x="28" y="232"/>
                  <a:pt x="28" y="231"/>
                  <a:pt x="28" y="231"/>
                </a:cubicBezTo>
                <a:cubicBezTo>
                  <a:pt x="28" y="231"/>
                  <a:pt x="28" y="230"/>
                  <a:pt x="28" y="231"/>
                </a:cubicBezTo>
                <a:close/>
                <a:moveTo>
                  <a:pt x="28" y="235"/>
                </a:moveTo>
                <a:cubicBezTo>
                  <a:pt x="29" y="234"/>
                  <a:pt x="30" y="233"/>
                  <a:pt x="29" y="232"/>
                </a:cubicBezTo>
                <a:cubicBezTo>
                  <a:pt x="29" y="233"/>
                  <a:pt x="29" y="234"/>
                  <a:pt x="28" y="235"/>
                </a:cubicBezTo>
                <a:close/>
                <a:moveTo>
                  <a:pt x="48" y="247"/>
                </a:moveTo>
                <a:cubicBezTo>
                  <a:pt x="48" y="248"/>
                  <a:pt x="49" y="248"/>
                  <a:pt x="49" y="248"/>
                </a:cubicBezTo>
                <a:cubicBezTo>
                  <a:pt x="49" y="248"/>
                  <a:pt x="49" y="248"/>
                  <a:pt x="49" y="248"/>
                </a:cubicBezTo>
                <a:cubicBezTo>
                  <a:pt x="49" y="248"/>
                  <a:pt x="49" y="247"/>
                  <a:pt x="48" y="247"/>
                </a:cubicBezTo>
                <a:close/>
                <a:moveTo>
                  <a:pt x="17" y="226"/>
                </a:moveTo>
                <a:cubicBezTo>
                  <a:pt x="17" y="226"/>
                  <a:pt x="17" y="227"/>
                  <a:pt x="17" y="227"/>
                </a:cubicBezTo>
                <a:cubicBezTo>
                  <a:pt x="17" y="226"/>
                  <a:pt x="18" y="227"/>
                  <a:pt x="18" y="227"/>
                </a:cubicBezTo>
                <a:cubicBezTo>
                  <a:pt x="18" y="226"/>
                  <a:pt x="17" y="226"/>
                  <a:pt x="17" y="225"/>
                </a:cubicBezTo>
                <a:lnTo>
                  <a:pt x="17" y="226"/>
                </a:lnTo>
                <a:close/>
                <a:moveTo>
                  <a:pt x="41" y="244"/>
                </a:moveTo>
                <a:cubicBezTo>
                  <a:pt x="41" y="244"/>
                  <a:pt x="42" y="243"/>
                  <a:pt x="41" y="243"/>
                </a:cubicBezTo>
                <a:cubicBezTo>
                  <a:pt x="40" y="245"/>
                  <a:pt x="39" y="245"/>
                  <a:pt x="41" y="244"/>
                </a:cubicBezTo>
                <a:close/>
                <a:moveTo>
                  <a:pt x="50" y="252"/>
                </a:moveTo>
                <a:cubicBezTo>
                  <a:pt x="50" y="251"/>
                  <a:pt x="51" y="252"/>
                  <a:pt x="51" y="252"/>
                </a:cubicBezTo>
                <a:cubicBezTo>
                  <a:pt x="50" y="252"/>
                  <a:pt x="51" y="251"/>
                  <a:pt x="51" y="250"/>
                </a:cubicBezTo>
                <a:cubicBezTo>
                  <a:pt x="51" y="252"/>
                  <a:pt x="49" y="251"/>
                  <a:pt x="50" y="252"/>
                </a:cubicBezTo>
                <a:close/>
                <a:moveTo>
                  <a:pt x="42" y="245"/>
                </a:moveTo>
                <a:cubicBezTo>
                  <a:pt x="42" y="246"/>
                  <a:pt x="42" y="246"/>
                  <a:pt x="43" y="246"/>
                </a:cubicBezTo>
                <a:cubicBezTo>
                  <a:pt x="43" y="245"/>
                  <a:pt x="42" y="245"/>
                  <a:pt x="42" y="245"/>
                </a:cubicBezTo>
                <a:close/>
                <a:moveTo>
                  <a:pt x="53" y="255"/>
                </a:moveTo>
                <a:cubicBezTo>
                  <a:pt x="53" y="254"/>
                  <a:pt x="54" y="254"/>
                  <a:pt x="53" y="253"/>
                </a:cubicBezTo>
                <a:cubicBezTo>
                  <a:pt x="53" y="254"/>
                  <a:pt x="52" y="254"/>
                  <a:pt x="53" y="255"/>
                </a:cubicBezTo>
                <a:close/>
                <a:moveTo>
                  <a:pt x="40" y="247"/>
                </a:moveTo>
                <a:cubicBezTo>
                  <a:pt x="41" y="247"/>
                  <a:pt x="42" y="246"/>
                  <a:pt x="41" y="246"/>
                </a:cubicBezTo>
                <a:lnTo>
                  <a:pt x="40" y="247"/>
                </a:lnTo>
                <a:close/>
                <a:moveTo>
                  <a:pt x="43" y="248"/>
                </a:moveTo>
                <a:cubicBezTo>
                  <a:pt x="44" y="249"/>
                  <a:pt x="44" y="249"/>
                  <a:pt x="44" y="249"/>
                </a:cubicBezTo>
                <a:cubicBezTo>
                  <a:pt x="44" y="248"/>
                  <a:pt x="43" y="248"/>
                  <a:pt x="43" y="248"/>
                </a:cubicBezTo>
                <a:close/>
                <a:moveTo>
                  <a:pt x="15" y="234"/>
                </a:moveTo>
                <a:cubicBezTo>
                  <a:pt x="15" y="233"/>
                  <a:pt x="15" y="233"/>
                  <a:pt x="15" y="232"/>
                </a:cubicBezTo>
                <a:cubicBezTo>
                  <a:pt x="15" y="233"/>
                  <a:pt x="15" y="233"/>
                  <a:pt x="15" y="233"/>
                </a:cubicBezTo>
                <a:cubicBezTo>
                  <a:pt x="16" y="234"/>
                  <a:pt x="16" y="234"/>
                  <a:pt x="16" y="234"/>
                </a:cubicBezTo>
                <a:cubicBezTo>
                  <a:pt x="17" y="232"/>
                  <a:pt x="17" y="233"/>
                  <a:pt x="18" y="231"/>
                </a:cubicBezTo>
                <a:cubicBezTo>
                  <a:pt x="18" y="231"/>
                  <a:pt x="17" y="231"/>
                  <a:pt x="17" y="230"/>
                </a:cubicBezTo>
                <a:cubicBezTo>
                  <a:pt x="17" y="230"/>
                  <a:pt x="17" y="231"/>
                  <a:pt x="17" y="230"/>
                </a:cubicBezTo>
                <a:cubicBezTo>
                  <a:pt x="17" y="232"/>
                  <a:pt x="16" y="232"/>
                  <a:pt x="15" y="234"/>
                </a:cubicBezTo>
                <a:close/>
                <a:moveTo>
                  <a:pt x="51" y="255"/>
                </a:moveTo>
                <a:cubicBezTo>
                  <a:pt x="51" y="256"/>
                  <a:pt x="50" y="257"/>
                  <a:pt x="51" y="257"/>
                </a:cubicBezTo>
                <a:cubicBezTo>
                  <a:pt x="51" y="256"/>
                  <a:pt x="52" y="256"/>
                  <a:pt x="52" y="255"/>
                </a:cubicBezTo>
                <a:cubicBezTo>
                  <a:pt x="51" y="255"/>
                  <a:pt x="51" y="255"/>
                  <a:pt x="51" y="255"/>
                </a:cubicBezTo>
                <a:close/>
                <a:moveTo>
                  <a:pt x="20" y="235"/>
                </a:moveTo>
                <a:cubicBezTo>
                  <a:pt x="19" y="235"/>
                  <a:pt x="19" y="236"/>
                  <a:pt x="19" y="236"/>
                </a:cubicBezTo>
                <a:cubicBezTo>
                  <a:pt x="20" y="236"/>
                  <a:pt x="20" y="236"/>
                  <a:pt x="20" y="236"/>
                </a:cubicBezTo>
                <a:cubicBezTo>
                  <a:pt x="20" y="236"/>
                  <a:pt x="21" y="235"/>
                  <a:pt x="21" y="235"/>
                </a:cubicBezTo>
                <a:cubicBezTo>
                  <a:pt x="20" y="235"/>
                  <a:pt x="20" y="236"/>
                  <a:pt x="20" y="235"/>
                </a:cubicBezTo>
                <a:close/>
                <a:moveTo>
                  <a:pt x="21" y="238"/>
                </a:moveTo>
                <a:cubicBezTo>
                  <a:pt x="21" y="237"/>
                  <a:pt x="22" y="237"/>
                  <a:pt x="22" y="236"/>
                </a:cubicBezTo>
                <a:cubicBezTo>
                  <a:pt x="21" y="236"/>
                  <a:pt x="21" y="237"/>
                  <a:pt x="21" y="238"/>
                </a:cubicBezTo>
                <a:close/>
                <a:moveTo>
                  <a:pt x="17" y="236"/>
                </a:moveTo>
                <a:cubicBezTo>
                  <a:pt x="18" y="236"/>
                  <a:pt x="18" y="235"/>
                  <a:pt x="18" y="235"/>
                </a:cubicBezTo>
                <a:cubicBezTo>
                  <a:pt x="18" y="235"/>
                  <a:pt x="17" y="236"/>
                  <a:pt x="17" y="236"/>
                </a:cubicBezTo>
                <a:close/>
                <a:moveTo>
                  <a:pt x="23" y="243"/>
                </a:moveTo>
                <a:cubicBezTo>
                  <a:pt x="24" y="243"/>
                  <a:pt x="25" y="241"/>
                  <a:pt x="26" y="240"/>
                </a:cubicBezTo>
                <a:cubicBezTo>
                  <a:pt x="25" y="240"/>
                  <a:pt x="25" y="240"/>
                  <a:pt x="25" y="240"/>
                </a:cubicBezTo>
                <a:cubicBezTo>
                  <a:pt x="24" y="241"/>
                  <a:pt x="24" y="242"/>
                  <a:pt x="23" y="243"/>
                </a:cubicBezTo>
                <a:close/>
                <a:moveTo>
                  <a:pt x="17" y="238"/>
                </a:moveTo>
                <a:cubicBezTo>
                  <a:pt x="17" y="237"/>
                  <a:pt x="18" y="237"/>
                  <a:pt x="18" y="236"/>
                </a:cubicBezTo>
                <a:cubicBezTo>
                  <a:pt x="17" y="236"/>
                  <a:pt x="16" y="237"/>
                  <a:pt x="17" y="238"/>
                </a:cubicBezTo>
                <a:close/>
                <a:moveTo>
                  <a:pt x="35" y="251"/>
                </a:moveTo>
                <a:cubicBezTo>
                  <a:pt x="35" y="252"/>
                  <a:pt x="36" y="250"/>
                  <a:pt x="36" y="250"/>
                </a:cubicBezTo>
                <a:lnTo>
                  <a:pt x="35" y="251"/>
                </a:lnTo>
                <a:close/>
                <a:moveTo>
                  <a:pt x="38" y="255"/>
                </a:moveTo>
                <a:cubicBezTo>
                  <a:pt x="39" y="254"/>
                  <a:pt x="39" y="254"/>
                  <a:pt x="39" y="254"/>
                </a:cubicBezTo>
                <a:cubicBezTo>
                  <a:pt x="39" y="254"/>
                  <a:pt x="38" y="254"/>
                  <a:pt x="38" y="255"/>
                </a:cubicBezTo>
                <a:close/>
                <a:moveTo>
                  <a:pt x="12" y="236"/>
                </a:moveTo>
                <a:cubicBezTo>
                  <a:pt x="12" y="236"/>
                  <a:pt x="12" y="237"/>
                  <a:pt x="12" y="237"/>
                </a:cubicBezTo>
                <a:cubicBezTo>
                  <a:pt x="13" y="236"/>
                  <a:pt x="13" y="236"/>
                  <a:pt x="13" y="236"/>
                </a:cubicBezTo>
                <a:cubicBezTo>
                  <a:pt x="13" y="236"/>
                  <a:pt x="12" y="236"/>
                  <a:pt x="12" y="236"/>
                </a:cubicBezTo>
                <a:close/>
                <a:moveTo>
                  <a:pt x="38" y="253"/>
                </a:moveTo>
                <a:cubicBezTo>
                  <a:pt x="36" y="252"/>
                  <a:pt x="36" y="252"/>
                  <a:pt x="36" y="252"/>
                </a:cubicBezTo>
                <a:cubicBezTo>
                  <a:pt x="36" y="253"/>
                  <a:pt x="37" y="254"/>
                  <a:pt x="38" y="253"/>
                </a:cubicBezTo>
                <a:close/>
                <a:moveTo>
                  <a:pt x="12" y="239"/>
                </a:moveTo>
                <a:cubicBezTo>
                  <a:pt x="13" y="238"/>
                  <a:pt x="13" y="238"/>
                  <a:pt x="13" y="238"/>
                </a:cubicBezTo>
                <a:cubicBezTo>
                  <a:pt x="13" y="238"/>
                  <a:pt x="13" y="239"/>
                  <a:pt x="13" y="238"/>
                </a:cubicBezTo>
                <a:cubicBezTo>
                  <a:pt x="12" y="238"/>
                  <a:pt x="14" y="237"/>
                  <a:pt x="13" y="237"/>
                </a:cubicBezTo>
                <a:cubicBezTo>
                  <a:pt x="12" y="237"/>
                  <a:pt x="12" y="238"/>
                  <a:pt x="12" y="239"/>
                </a:cubicBezTo>
                <a:close/>
                <a:moveTo>
                  <a:pt x="35" y="256"/>
                </a:moveTo>
                <a:cubicBezTo>
                  <a:pt x="35" y="256"/>
                  <a:pt x="36" y="257"/>
                  <a:pt x="36" y="257"/>
                </a:cubicBezTo>
                <a:cubicBezTo>
                  <a:pt x="36" y="256"/>
                  <a:pt x="35" y="256"/>
                  <a:pt x="35" y="256"/>
                </a:cubicBezTo>
                <a:close/>
                <a:moveTo>
                  <a:pt x="27" y="255"/>
                </a:moveTo>
                <a:cubicBezTo>
                  <a:pt x="27" y="255"/>
                  <a:pt x="28" y="254"/>
                  <a:pt x="28" y="254"/>
                </a:cubicBezTo>
                <a:cubicBezTo>
                  <a:pt x="27" y="254"/>
                  <a:pt x="27" y="254"/>
                  <a:pt x="27" y="255"/>
                </a:cubicBezTo>
                <a:close/>
                <a:moveTo>
                  <a:pt x="8" y="244"/>
                </a:moveTo>
                <a:cubicBezTo>
                  <a:pt x="7" y="244"/>
                  <a:pt x="7" y="244"/>
                  <a:pt x="7" y="244"/>
                </a:cubicBezTo>
                <a:cubicBezTo>
                  <a:pt x="8" y="245"/>
                  <a:pt x="8" y="243"/>
                  <a:pt x="7" y="243"/>
                </a:cubicBezTo>
                <a:cubicBezTo>
                  <a:pt x="7" y="243"/>
                  <a:pt x="7" y="243"/>
                  <a:pt x="8" y="244"/>
                </a:cubicBezTo>
                <a:close/>
                <a:moveTo>
                  <a:pt x="6" y="247"/>
                </a:moveTo>
                <a:cubicBezTo>
                  <a:pt x="7" y="248"/>
                  <a:pt x="9" y="244"/>
                  <a:pt x="8" y="244"/>
                </a:cubicBezTo>
                <a:cubicBezTo>
                  <a:pt x="7" y="245"/>
                  <a:pt x="7" y="246"/>
                  <a:pt x="6" y="247"/>
                </a:cubicBezTo>
                <a:close/>
                <a:moveTo>
                  <a:pt x="11" y="248"/>
                </a:moveTo>
                <a:cubicBezTo>
                  <a:pt x="12" y="248"/>
                  <a:pt x="12" y="247"/>
                  <a:pt x="11" y="247"/>
                </a:cubicBezTo>
                <a:cubicBezTo>
                  <a:pt x="11" y="247"/>
                  <a:pt x="11" y="248"/>
                  <a:pt x="11" y="248"/>
                </a:cubicBezTo>
                <a:close/>
                <a:moveTo>
                  <a:pt x="32" y="264"/>
                </a:moveTo>
                <a:cubicBezTo>
                  <a:pt x="33" y="264"/>
                  <a:pt x="33" y="264"/>
                  <a:pt x="33" y="263"/>
                </a:cubicBezTo>
                <a:cubicBezTo>
                  <a:pt x="32" y="263"/>
                  <a:pt x="32" y="263"/>
                  <a:pt x="32" y="264"/>
                </a:cubicBezTo>
                <a:close/>
                <a:moveTo>
                  <a:pt x="10" y="250"/>
                </a:moveTo>
                <a:cubicBezTo>
                  <a:pt x="10" y="250"/>
                  <a:pt x="11" y="249"/>
                  <a:pt x="11" y="249"/>
                </a:cubicBezTo>
                <a:cubicBezTo>
                  <a:pt x="10" y="248"/>
                  <a:pt x="10" y="248"/>
                  <a:pt x="10" y="248"/>
                </a:cubicBezTo>
                <a:cubicBezTo>
                  <a:pt x="10" y="249"/>
                  <a:pt x="9" y="249"/>
                  <a:pt x="10" y="250"/>
                </a:cubicBezTo>
                <a:close/>
                <a:moveTo>
                  <a:pt x="7" y="252"/>
                </a:moveTo>
                <a:cubicBezTo>
                  <a:pt x="7" y="251"/>
                  <a:pt x="9" y="249"/>
                  <a:pt x="8" y="248"/>
                </a:cubicBezTo>
                <a:cubicBezTo>
                  <a:pt x="8" y="249"/>
                  <a:pt x="6" y="251"/>
                  <a:pt x="7" y="252"/>
                </a:cubicBezTo>
                <a:close/>
                <a:moveTo>
                  <a:pt x="3" y="247"/>
                </a:moveTo>
                <a:cubicBezTo>
                  <a:pt x="3" y="246"/>
                  <a:pt x="4" y="246"/>
                  <a:pt x="4" y="246"/>
                </a:cubicBezTo>
                <a:cubicBezTo>
                  <a:pt x="3" y="246"/>
                  <a:pt x="2" y="246"/>
                  <a:pt x="3" y="247"/>
                </a:cubicBezTo>
                <a:close/>
                <a:moveTo>
                  <a:pt x="0" y="255"/>
                </a:moveTo>
                <a:cubicBezTo>
                  <a:pt x="1" y="253"/>
                  <a:pt x="3" y="253"/>
                  <a:pt x="2" y="251"/>
                </a:cubicBezTo>
                <a:cubicBezTo>
                  <a:pt x="2" y="253"/>
                  <a:pt x="0" y="254"/>
                  <a:pt x="0" y="255"/>
                </a:cubicBezTo>
                <a:close/>
                <a:moveTo>
                  <a:pt x="30" y="271"/>
                </a:moveTo>
                <a:cubicBezTo>
                  <a:pt x="30" y="271"/>
                  <a:pt x="31" y="271"/>
                  <a:pt x="31" y="271"/>
                </a:cubicBezTo>
                <a:cubicBezTo>
                  <a:pt x="31" y="271"/>
                  <a:pt x="30" y="270"/>
                  <a:pt x="30" y="271"/>
                </a:cubicBezTo>
                <a:close/>
                <a:moveTo>
                  <a:pt x="34" y="274"/>
                </a:moveTo>
                <a:cubicBezTo>
                  <a:pt x="35" y="275"/>
                  <a:pt x="34" y="275"/>
                  <a:pt x="35" y="275"/>
                </a:cubicBezTo>
                <a:cubicBezTo>
                  <a:pt x="36" y="275"/>
                  <a:pt x="35" y="275"/>
                  <a:pt x="35" y="274"/>
                </a:cubicBezTo>
                <a:cubicBezTo>
                  <a:pt x="35" y="274"/>
                  <a:pt x="35" y="274"/>
                  <a:pt x="34" y="274"/>
                </a:cubicBezTo>
                <a:close/>
                <a:moveTo>
                  <a:pt x="3" y="254"/>
                </a:moveTo>
                <a:cubicBezTo>
                  <a:pt x="2" y="254"/>
                  <a:pt x="2" y="254"/>
                  <a:pt x="2" y="253"/>
                </a:cubicBezTo>
                <a:cubicBezTo>
                  <a:pt x="2" y="254"/>
                  <a:pt x="2" y="254"/>
                  <a:pt x="2" y="254"/>
                </a:cubicBezTo>
                <a:cubicBezTo>
                  <a:pt x="2" y="254"/>
                  <a:pt x="4" y="254"/>
                  <a:pt x="3" y="253"/>
                </a:cubicBezTo>
                <a:lnTo>
                  <a:pt x="3" y="254"/>
                </a:lnTo>
                <a:close/>
                <a:moveTo>
                  <a:pt x="27" y="271"/>
                </a:moveTo>
                <a:cubicBezTo>
                  <a:pt x="27" y="271"/>
                  <a:pt x="27" y="272"/>
                  <a:pt x="28" y="271"/>
                </a:cubicBezTo>
                <a:cubicBezTo>
                  <a:pt x="28" y="271"/>
                  <a:pt x="27" y="270"/>
                  <a:pt x="27" y="271"/>
                </a:cubicBezTo>
                <a:close/>
                <a:moveTo>
                  <a:pt x="31" y="278"/>
                </a:moveTo>
                <a:cubicBezTo>
                  <a:pt x="31" y="277"/>
                  <a:pt x="30" y="277"/>
                  <a:pt x="30" y="276"/>
                </a:cubicBezTo>
                <a:cubicBezTo>
                  <a:pt x="30" y="277"/>
                  <a:pt x="31" y="277"/>
                  <a:pt x="31" y="278"/>
                </a:cubicBezTo>
                <a:close/>
                <a:moveTo>
                  <a:pt x="31" y="281"/>
                </a:moveTo>
                <a:cubicBezTo>
                  <a:pt x="32" y="281"/>
                  <a:pt x="32" y="281"/>
                  <a:pt x="32" y="281"/>
                </a:cubicBezTo>
                <a:cubicBezTo>
                  <a:pt x="32" y="280"/>
                  <a:pt x="32" y="280"/>
                  <a:pt x="33" y="280"/>
                </a:cubicBezTo>
                <a:cubicBezTo>
                  <a:pt x="33" y="280"/>
                  <a:pt x="33" y="279"/>
                  <a:pt x="33" y="279"/>
                </a:cubicBezTo>
                <a:cubicBezTo>
                  <a:pt x="32" y="280"/>
                  <a:pt x="32" y="281"/>
                  <a:pt x="31" y="281"/>
                </a:cubicBezTo>
                <a:close/>
                <a:moveTo>
                  <a:pt x="782" y="255"/>
                </a:moveTo>
                <a:cubicBezTo>
                  <a:pt x="781" y="255"/>
                  <a:pt x="779" y="253"/>
                  <a:pt x="779" y="256"/>
                </a:cubicBezTo>
                <a:cubicBezTo>
                  <a:pt x="781" y="259"/>
                  <a:pt x="782" y="261"/>
                  <a:pt x="783" y="263"/>
                </a:cubicBezTo>
                <a:cubicBezTo>
                  <a:pt x="781" y="263"/>
                  <a:pt x="777" y="259"/>
                  <a:pt x="774" y="258"/>
                </a:cubicBezTo>
                <a:cubicBezTo>
                  <a:pt x="775" y="259"/>
                  <a:pt x="777" y="263"/>
                  <a:pt x="778" y="264"/>
                </a:cubicBezTo>
                <a:cubicBezTo>
                  <a:pt x="779" y="267"/>
                  <a:pt x="779" y="268"/>
                  <a:pt x="780" y="271"/>
                </a:cubicBezTo>
                <a:cubicBezTo>
                  <a:pt x="779" y="271"/>
                  <a:pt x="779" y="271"/>
                  <a:pt x="779" y="272"/>
                </a:cubicBezTo>
                <a:cubicBezTo>
                  <a:pt x="776" y="269"/>
                  <a:pt x="775" y="267"/>
                  <a:pt x="772" y="264"/>
                </a:cubicBezTo>
                <a:cubicBezTo>
                  <a:pt x="771" y="262"/>
                  <a:pt x="772" y="262"/>
                  <a:pt x="771" y="260"/>
                </a:cubicBezTo>
                <a:cubicBezTo>
                  <a:pt x="770" y="259"/>
                  <a:pt x="767" y="254"/>
                  <a:pt x="766" y="252"/>
                </a:cubicBezTo>
                <a:cubicBezTo>
                  <a:pt x="766" y="254"/>
                  <a:pt x="763" y="249"/>
                  <a:pt x="762" y="246"/>
                </a:cubicBezTo>
                <a:cubicBezTo>
                  <a:pt x="763" y="250"/>
                  <a:pt x="761" y="249"/>
                  <a:pt x="764" y="255"/>
                </a:cubicBezTo>
                <a:cubicBezTo>
                  <a:pt x="763" y="252"/>
                  <a:pt x="764" y="254"/>
                  <a:pt x="765" y="256"/>
                </a:cubicBezTo>
                <a:cubicBezTo>
                  <a:pt x="765" y="257"/>
                  <a:pt x="765" y="255"/>
                  <a:pt x="765" y="255"/>
                </a:cubicBezTo>
                <a:cubicBezTo>
                  <a:pt x="766" y="256"/>
                  <a:pt x="766" y="257"/>
                  <a:pt x="766" y="258"/>
                </a:cubicBezTo>
                <a:cubicBezTo>
                  <a:pt x="767" y="259"/>
                  <a:pt x="768" y="260"/>
                  <a:pt x="770" y="260"/>
                </a:cubicBezTo>
                <a:cubicBezTo>
                  <a:pt x="770" y="262"/>
                  <a:pt x="771" y="264"/>
                  <a:pt x="772" y="267"/>
                </a:cubicBezTo>
                <a:cubicBezTo>
                  <a:pt x="771" y="267"/>
                  <a:pt x="768" y="261"/>
                  <a:pt x="769" y="264"/>
                </a:cubicBezTo>
                <a:cubicBezTo>
                  <a:pt x="768" y="262"/>
                  <a:pt x="766" y="259"/>
                  <a:pt x="766" y="260"/>
                </a:cubicBezTo>
                <a:cubicBezTo>
                  <a:pt x="766" y="259"/>
                  <a:pt x="764" y="256"/>
                  <a:pt x="764" y="255"/>
                </a:cubicBezTo>
                <a:cubicBezTo>
                  <a:pt x="763" y="254"/>
                  <a:pt x="762" y="254"/>
                  <a:pt x="761" y="253"/>
                </a:cubicBezTo>
                <a:cubicBezTo>
                  <a:pt x="761" y="252"/>
                  <a:pt x="762" y="253"/>
                  <a:pt x="762" y="252"/>
                </a:cubicBezTo>
                <a:cubicBezTo>
                  <a:pt x="762" y="251"/>
                  <a:pt x="761" y="249"/>
                  <a:pt x="761" y="249"/>
                </a:cubicBezTo>
                <a:cubicBezTo>
                  <a:pt x="757" y="243"/>
                  <a:pt x="757" y="246"/>
                  <a:pt x="752" y="241"/>
                </a:cubicBezTo>
                <a:cubicBezTo>
                  <a:pt x="752" y="241"/>
                  <a:pt x="755" y="244"/>
                  <a:pt x="755" y="245"/>
                </a:cubicBezTo>
                <a:cubicBezTo>
                  <a:pt x="755" y="246"/>
                  <a:pt x="755" y="245"/>
                  <a:pt x="755" y="244"/>
                </a:cubicBezTo>
                <a:cubicBezTo>
                  <a:pt x="755" y="244"/>
                  <a:pt x="755" y="246"/>
                  <a:pt x="756" y="246"/>
                </a:cubicBezTo>
                <a:cubicBezTo>
                  <a:pt x="757" y="248"/>
                  <a:pt x="756" y="247"/>
                  <a:pt x="757" y="249"/>
                </a:cubicBezTo>
                <a:cubicBezTo>
                  <a:pt x="755" y="246"/>
                  <a:pt x="755" y="248"/>
                  <a:pt x="753" y="248"/>
                </a:cubicBezTo>
                <a:cubicBezTo>
                  <a:pt x="752" y="245"/>
                  <a:pt x="751" y="244"/>
                  <a:pt x="750" y="245"/>
                </a:cubicBezTo>
                <a:cubicBezTo>
                  <a:pt x="748" y="242"/>
                  <a:pt x="747" y="243"/>
                  <a:pt x="745" y="239"/>
                </a:cubicBezTo>
                <a:cubicBezTo>
                  <a:pt x="744" y="239"/>
                  <a:pt x="744" y="239"/>
                  <a:pt x="744" y="239"/>
                </a:cubicBezTo>
                <a:cubicBezTo>
                  <a:pt x="743" y="237"/>
                  <a:pt x="741" y="236"/>
                  <a:pt x="739" y="233"/>
                </a:cubicBezTo>
                <a:cubicBezTo>
                  <a:pt x="739" y="232"/>
                  <a:pt x="739" y="231"/>
                  <a:pt x="740" y="231"/>
                </a:cubicBezTo>
                <a:cubicBezTo>
                  <a:pt x="741" y="233"/>
                  <a:pt x="741" y="234"/>
                  <a:pt x="742" y="234"/>
                </a:cubicBezTo>
                <a:cubicBezTo>
                  <a:pt x="742" y="234"/>
                  <a:pt x="741" y="231"/>
                  <a:pt x="743" y="234"/>
                </a:cubicBezTo>
                <a:cubicBezTo>
                  <a:pt x="743" y="233"/>
                  <a:pt x="742" y="232"/>
                  <a:pt x="741" y="231"/>
                </a:cubicBezTo>
                <a:cubicBezTo>
                  <a:pt x="740" y="230"/>
                  <a:pt x="741" y="231"/>
                  <a:pt x="740" y="231"/>
                </a:cubicBezTo>
                <a:cubicBezTo>
                  <a:pt x="739" y="227"/>
                  <a:pt x="737" y="229"/>
                  <a:pt x="736" y="226"/>
                </a:cubicBezTo>
                <a:cubicBezTo>
                  <a:pt x="736" y="227"/>
                  <a:pt x="735" y="226"/>
                  <a:pt x="733" y="224"/>
                </a:cubicBezTo>
                <a:cubicBezTo>
                  <a:pt x="734" y="226"/>
                  <a:pt x="737" y="229"/>
                  <a:pt x="738" y="231"/>
                </a:cubicBezTo>
                <a:cubicBezTo>
                  <a:pt x="735" y="229"/>
                  <a:pt x="728" y="217"/>
                  <a:pt x="726" y="218"/>
                </a:cubicBezTo>
                <a:cubicBezTo>
                  <a:pt x="724" y="215"/>
                  <a:pt x="723" y="213"/>
                  <a:pt x="721" y="210"/>
                </a:cubicBezTo>
                <a:cubicBezTo>
                  <a:pt x="715" y="205"/>
                  <a:pt x="707" y="195"/>
                  <a:pt x="698" y="186"/>
                </a:cubicBezTo>
                <a:cubicBezTo>
                  <a:pt x="698" y="186"/>
                  <a:pt x="701" y="188"/>
                  <a:pt x="700" y="188"/>
                </a:cubicBezTo>
                <a:cubicBezTo>
                  <a:pt x="696" y="184"/>
                  <a:pt x="693" y="182"/>
                  <a:pt x="688" y="177"/>
                </a:cubicBezTo>
                <a:cubicBezTo>
                  <a:pt x="689" y="178"/>
                  <a:pt x="690" y="178"/>
                  <a:pt x="690" y="177"/>
                </a:cubicBezTo>
                <a:cubicBezTo>
                  <a:pt x="689" y="176"/>
                  <a:pt x="689" y="176"/>
                  <a:pt x="689" y="176"/>
                </a:cubicBezTo>
                <a:cubicBezTo>
                  <a:pt x="687" y="174"/>
                  <a:pt x="689" y="177"/>
                  <a:pt x="688" y="177"/>
                </a:cubicBezTo>
                <a:cubicBezTo>
                  <a:pt x="686" y="175"/>
                  <a:pt x="687" y="175"/>
                  <a:pt x="686" y="174"/>
                </a:cubicBezTo>
                <a:cubicBezTo>
                  <a:pt x="684" y="172"/>
                  <a:pt x="686" y="174"/>
                  <a:pt x="684" y="173"/>
                </a:cubicBezTo>
                <a:cubicBezTo>
                  <a:pt x="683" y="172"/>
                  <a:pt x="682" y="169"/>
                  <a:pt x="681" y="170"/>
                </a:cubicBezTo>
                <a:cubicBezTo>
                  <a:pt x="680" y="169"/>
                  <a:pt x="681" y="169"/>
                  <a:pt x="681" y="169"/>
                </a:cubicBezTo>
                <a:cubicBezTo>
                  <a:pt x="680" y="168"/>
                  <a:pt x="679" y="168"/>
                  <a:pt x="678" y="168"/>
                </a:cubicBezTo>
                <a:cubicBezTo>
                  <a:pt x="676" y="165"/>
                  <a:pt x="672" y="163"/>
                  <a:pt x="672" y="161"/>
                </a:cubicBezTo>
                <a:cubicBezTo>
                  <a:pt x="670" y="160"/>
                  <a:pt x="662" y="154"/>
                  <a:pt x="657" y="149"/>
                </a:cubicBezTo>
                <a:cubicBezTo>
                  <a:pt x="660" y="152"/>
                  <a:pt x="654" y="146"/>
                  <a:pt x="654" y="146"/>
                </a:cubicBezTo>
                <a:cubicBezTo>
                  <a:pt x="653" y="145"/>
                  <a:pt x="653" y="145"/>
                  <a:pt x="652" y="145"/>
                </a:cubicBezTo>
                <a:cubicBezTo>
                  <a:pt x="648" y="142"/>
                  <a:pt x="644" y="139"/>
                  <a:pt x="645" y="138"/>
                </a:cubicBezTo>
                <a:cubicBezTo>
                  <a:pt x="641" y="135"/>
                  <a:pt x="641" y="135"/>
                  <a:pt x="641" y="135"/>
                </a:cubicBezTo>
                <a:cubicBezTo>
                  <a:pt x="642" y="137"/>
                  <a:pt x="641" y="136"/>
                  <a:pt x="640" y="136"/>
                </a:cubicBezTo>
                <a:cubicBezTo>
                  <a:pt x="637" y="133"/>
                  <a:pt x="636" y="133"/>
                  <a:pt x="633" y="130"/>
                </a:cubicBezTo>
                <a:cubicBezTo>
                  <a:pt x="633" y="130"/>
                  <a:pt x="632" y="129"/>
                  <a:pt x="633" y="129"/>
                </a:cubicBezTo>
                <a:cubicBezTo>
                  <a:pt x="629" y="126"/>
                  <a:pt x="631" y="129"/>
                  <a:pt x="629" y="128"/>
                </a:cubicBezTo>
                <a:cubicBezTo>
                  <a:pt x="628" y="126"/>
                  <a:pt x="625" y="124"/>
                  <a:pt x="622" y="123"/>
                </a:cubicBezTo>
                <a:cubicBezTo>
                  <a:pt x="626" y="124"/>
                  <a:pt x="620" y="120"/>
                  <a:pt x="618" y="120"/>
                </a:cubicBezTo>
                <a:cubicBezTo>
                  <a:pt x="618" y="120"/>
                  <a:pt x="620" y="122"/>
                  <a:pt x="621" y="122"/>
                </a:cubicBezTo>
                <a:cubicBezTo>
                  <a:pt x="623" y="124"/>
                  <a:pt x="615" y="119"/>
                  <a:pt x="617" y="119"/>
                </a:cubicBezTo>
                <a:cubicBezTo>
                  <a:pt x="614" y="117"/>
                  <a:pt x="614" y="117"/>
                  <a:pt x="614" y="117"/>
                </a:cubicBezTo>
                <a:cubicBezTo>
                  <a:pt x="613" y="116"/>
                  <a:pt x="614" y="118"/>
                  <a:pt x="611" y="116"/>
                </a:cubicBezTo>
                <a:cubicBezTo>
                  <a:pt x="611" y="116"/>
                  <a:pt x="613" y="116"/>
                  <a:pt x="612" y="115"/>
                </a:cubicBezTo>
                <a:cubicBezTo>
                  <a:pt x="610" y="114"/>
                  <a:pt x="612" y="116"/>
                  <a:pt x="610" y="115"/>
                </a:cubicBezTo>
                <a:cubicBezTo>
                  <a:pt x="607" y="112"/>
                  <a:pt x="602" y="111"/>
                  <a:pt x="596" y="106"/>
                </a:cubicBezTo>
                <a:cubicBezTo>
                  <a:pt x="596" y="106"/>
                  <a:pt x="595" y="106"/>
                  <a:pt x="595" y="105"/>
                </a:cubicBezTo>
                <a:cubicBezTo>
                  <a:pt x="594" y="105"/>
                  <a:pt x="594" y="105"/>
                  <a:pt x="594" y="106"/>
                </a:cubicBezTo>
                <a:cubicBezTo>
                  <a:pt x="587" y="101"/>
                  <a:pt x="583" y="99"/>
                  <a:pt x="576" y="95"/>
                </a:cubicBezTo>
                <a:cubicBezTo>
                  <a:pt x="573" y="94"/>
                  <a:pt x="576" y="96"/>
                  <a:pt x="575" y="96"/>
                </a:cubicBezTo>
                <a:cubicBezTo>
                  <a:pt x="575" y="95"/>
                  <a:pt x="571" y="94"/>
                  <a:pt x="571" y="94"/>
                </a:cubicBezTo>
                <a:cubicBezTo>
                  <a:pt x="568" y="92"/>
                  <a:pt x="566" y="90"/>
                  <a:pt x="562" y="88"/>
                </a:cubicBezTo>
                <a:cubicBezTo>
                  <a:pt x="555" y="85"/>
                  <a:pt x="548" y="82"/>
                  <a:pt x="540" y="79"/>
                </a:cubicBezTo>
                <a:cubicBezTo>
                  <a:pt x="540" y="78"/>
                  <a:pt x="540" y="78"/>
                  <a:pt x="540" y="78"/>
                </a:cubicBezTo>
                <a:cubicBezTo>
                  <a:pt x="537" y="77"/>
                  <a:pt x="535" y="76"/>
                  <a:pt x="533" y="75"/>
                </a:cubicBezTo>
                <a:cubicBezTo>
                  <a:pt x="530" y="74"/>
                  <a:pt x="529" y="74"/>
                  <a:pt x="526" y="73"/>
                </a:cubicBezTo>
                <a:cubicBezTo>
                  <a:pt x="526" y="72"/>
                  <a:pt x="526" y="72"/>
                  <a:pt x="526" y="72"/>
                </a:cubicBezTo>
                <a:cubicBezTo>
                  <a:pt x="521" y="71"/>
                  <a:pt x="517" y="70"/>
                  <a:pt x="514" y="68"/>
                </a:cubicBezTo>
                <a:cubicBezTo>
                  <a:pt x="510" y="68"/>
                  <a:pt x="504" y="65"/>
                  <a:pt x="502" y="64"/>
                </a:cubicBezTo>
                <a:cubicBezTo>
                  <a:pt x="500" y="63"/>
                  <a:pt x="502" y="65"/>
                  <a:pt x="502" y="65"/>
                </a:cubicBezTo>
                <a:cubicBezTo>
                  <a:pt x="497" y="64"/>
                  <a:pt x="493" y="62"/>
                  <a:pt x="488" y="60"/>
                </a:cubicBezTo>
                <a:cubicBezTo>
                  <a:pt x="485" y="60"/>
                  <a:pt x="481" y="60"/>
                  <a:pt x="480" y="59"/>
                </a:cubicBezTo>
                <a:cubicBezTo>
                  <a:pt x="483" y="59"/>
                  <a:pt x="485" y="60"/>
                  <a:pt x="484" y="59"/>
                </a:cubicBezTo>
                <a:cubicBezTo>
                  <a:pt x="482" y="58"/>
                  <a:pt x="480" y="59"/>
                  <a:pt x="480" y="58"/>
                </a:cubicBezTo>
                <a:cubicBezTo>
                  <a:pt x="479" y="58"/>
                  <a:pt x="479" y="58"/>
                  <a:pt x="479" y="59"/>
                </a:cubicBezTo>
                <a:cubicBezTo>
                  <a:pt x="474" y="58"/>
                  <a:pt x="470" y="57"/>
                  <a:pt x="468" y="56"/>
                </a:cubicBezTo>
                <a:cubicBezTo>
                  <a:pt x="466" y="56"/>
                  <a:pt x="469" y="57"/>
                  <a:pt x="464" y="56"/>
                </a:cubicBezTo>
                <a:cubicBezTo>
                  <a:pt x="465" y="55"/>
                  <a:pt x="461" y="54"/>
                  <a:pt x="459" y="54"/>
                </a:cubicBezTo>
                <a:cubicBezTo>
                  <a:pt x="459" y="54"/>
                  <a:pt x="459" y="54"/>
                  <a:pt x="458" y="54"/>
                </a:cubicBezTo>
                <a:cubicBezTo>
                  <a:pt x="458" y="54"/>
                  <a:pt x="459" y="54"/>
                  <a:pt x="461" y="54"/>
                </a:cubicBezTo>
                <a:cubicBezTo>
                  <a:pt x="461" y="53"/>
                  <a:pt x="460" y="53"/>
                  <a:pt x="458" y="53"/>
                </a:cubicBezTo>
                <a:cubicBezTo>
                  <a:pt x="457" y="53"/>
                  <a:pt x="456" y="53"/>
                  <a:pt x="456" y="54"/>
                </a:cubicBezTo>
                <a:cubicBezTo>
                  <a:pt x="453" y="53"/>
                  <a:pt x="452" y="52"/>
                  <a:pt x="450" y="52"/>
                </a:cubicBezTo>
                <a:cubicBezTo>
                  <a:pt x="448" y="51"/>
                  <a:pt x="451" y="52"/>
                  <a:pt x="450" y="52"/>
                </a:cubicBezTo>
                <a:cubicBezTo>
                  <a:pt x="442" y="51"/>
                  <a:pt x="434" y="51"/>
                  <a:pt x="428" y="49"/>
                </a:cubicBezTo>
                <a:cubicBezTo>
                  <a:pt x="426" y="49"/>
                  <a:pt x="429" y="50"/>
                  <a:pt x="427" y="50"/>
                </a:cubicBezTo>
                <a:cubicBezTo>
                  <a:pt x="424" y="50"/>
                  <a:pt x="424" y="49"/>
                  <a:pt x="426" y="49"/>
                </a:cubicBezTo>
                <a:cubicBezTo>
                  <a:pt x="426" y="48"/>
                  <a:pt x="425" y="49"/>
                  <a:pt x="423" y="48"/>
                </a:cubicBezTo>
                <a:cubicBezTo>
                  <a:pt x="423" y="49"/>
                  <a:pt x="423" y="49"/>
                  <a:pt x="423" y="49"/>
                </a:cubicBezTo>
                <a:cubicBezTo>
                  <a:pt x="416" y="48"/>
                  <a:pt x="410" y="48"/>
                  <a:pt x="402" y="48"/>
                </a:cubicBezTo>
                <a:cubicBezTo>
                  <a:pt x="404" y="47"/>
                  <a:pt x="401" y="47"/>
                  <a:pt x="397" y="47"/>
                </a:cubicBezTo>
                <a:cubicBezTo>
                  <a:pt x="397" y="46"/>
                  <a:pt x="397" y="46"/>
                  <a:pt x="397" y="46"/>
                </a:cubicBezTo>
                <a:cubicBezTo>
                  <a:pt x="394" y="47"/>
                  <a:pt x="393" y="46"/>
                  <a:pt x="391" y="46"/>
                </a:cubicBezTo>
                <a:cubicBezTo>
                  <a:pt x="389" y="46"/>
                  <a:pt x="395" y="47"/>
                  <a:pt x="393" y="48"/>
                </a:cubicBezTo>
                <a:cubicBezTo>
                  <a:pt x="390" y="47"/>
                  <a:pt x="390" y="47"/>
                  <a:pt x="388" y="47"/>
                </a:cubicBezTo>
                <a:cubicBezTo>
                  <a:pt x="386" y="47"/>
                  <a:pt x="388" y="47"/>
                  <a:pt x="388" y="48"/>
                </a:cubicBezTo>
                <a:cubicBezTo>
                  <a:pt x="385" y="48"/>
                  <a:pt x="385" y="47"/>
                  <a:pt x="382" y="48"/>
                </a:cubicBezTo>
                <a:cubicBezTo>
                  <a:pt x="382" y="47"/>
                  <a:pt x="383" y="47"/>
                  <a:pt x="384" y="47"/>
                </a:cubicBezTo>
                <a:cubicBezTo>
                  <a:pt x="383" y="47"/>
                  <a:pt x="380" y="48"/>
                  <a:pt x="380" y="47"/>
                </a:cubicBezTo>
                <a:cubicBezTo>
                  <a:pt x="379" y="47"/>
                  <a:pt x="380" y="48"/>
                  <a:pt x="377" y="48"/>
                </a:cubicBezTo>
                <a:cubicBezTo>
                  <a:pt x="376" y="47"/>
                  <a:pt x="377" y="47"/>
                  <a:pt x="376" y="47"/>
                </a:cubicBezTo>
                <a:cubicBezTo>
                  <a:pt x="375" y="47"/>
                  <a:pt x="371" y="48"/>
                  <a:pt x="375" y="48"/>
                </a:cubicBezTo>
                <a:cubicBezTo>
                  <a:pt x="374" y="48"/>
                  <a:pt x="373" y="49"/>
                  <a:pt x="371" y="49"/>
                </a:cubicBezTo>
                <a:cubicBezTo>
                  <a:pt x="372" y="48"/>
                  <a:pt x="370" y="48"/>
                  <a:pt x="371" y="47"/>
                </a:cubicBezTo>
                <a:cubicBezTo>
                  <a:pt x="370" y="47"/>
                  <a:pt x="367" y="48"/>
                  <a:pt x="368" y="47"/>
                </a:cubicBezTo>
                <a:cubicBezTo>
                  <a:pt x="365" y="48"/>
                  <a:pt x="363" y="48"/>
                  <a:pt x="361" y="48"/>
                </a:cubicBezTo>
                <a:cubicBezTo>
                  <a:pt x="361" y="47"/>
                  <a:pt x="362" y="47"/>
                  <a:pt x="363" y="47"/>
                </a:cubicBezTo>
                <a:cubicBezTo>
                  <a:pt x="363" y="47"/>
                  <a:pt x="361" y="47"/>
                  <a:pt x="359" y="47"/>
                </a:cubicBezTo>
                <a:cubicBezTo>
                  <a:pt x="358" y="48"/>
                  <a:pt x="355" y="48"/>
                  <a:pt x="351" y="48"/>
                </a:cubicBezTo>
                <a:cubicBezTo>
                  <a:pt x="351" y="49"/>
                  <a:pt x="354" y="48"/>
                  <a:pt x="354" y="49"/>
                </a:cubicBezTo>
                <a:cubicBezTo>
                  <a:pt x="350" y="50"/>
                  <a:pt x="351" y="49"/>
                  <a:pt x="348" y="49"/>
                </a:cubicBezTo>
                <a:cubicBezTo>
                  <a:pt x="350" y="50"/>
                  <a:pt x="344" y="50"/>
                  <a:pt x="342" y="50"/>
                </a:cubicBezTo>
                <a:cubicBezTo>
                  <a:pt x="340" y="50"/>
                  <a:pt x="343" y="50"/>
                  <a:pt x="341" y="51"/>
                </a:cubicBezTo>
                <a:cubicBezTo>
                  <a:pt x="336" y="52"/>
                  <a:pt x="334" y="52"/>
                  <a:pt x="332" y="51"/>
                </a:cubicBezTo>
                <a:cubicBezTo>
                  <a:pt x="334" y="50"/>
                  <a:pt x="335" y="51"/>
                  <a:pt x="335" y="51"/>
                </a:cubicBezTo>
                <a:cubicBezTo>
                  <a:pt x="336" y="51"/>
                  <a:pt x="336" y="51"/>
                  <a:pt x="336" y="51"/>
                </a:cubicBezTo>
                <a:cubicBezTo>
                  <a:pt x="336" y="50"/>
                  <a:pt x="334" y="51"/>
                  <a:pt x="335" y="50"/>
                </a:cubicBezTo>
                <a:cubicBezTo>
                  <a:pt x="331" y="51"/>
                  <a:pt x="331" y="51"/>
                  <a:pt x="331" y="52"/>
                </a:cubicBezTo>
                <a:cubicBezTo>
                  <a:pt x="330" y="51"/>
                  <a:pt x="326" y="51"/>
                  <a:pt x="326" y="52"/>
                </a:cubicBezTo>
                <a:cubicBezTo>
                  <a:pt x="323" y="53"/>
                  <a:pt x="325" y="52"/>
                  <a:pt x="326" y="51"/>
                </a:cubicBezTo>
                <a:cubicBezTo>
                  <a:pt x="326" y="51"/>
                  <a:pt x="322" y="52"/>
                  <a:pt x="321" y="53"/>
                </a:cubicBezTo>
                <a:cubicBezTo>
                  <a:pt x="321" y="53"/>
                  <a:pt x="322" y="53"/>
                  <a:pt x="323" y="53"/>
                </a:cubicBezTo>
                <a:cubicBezTo>
                  <a:pt x="321" y="53"/>
                  <a:pt x="315" y="54"/>
                  <a:pt x="316" y="55"/>
                </a:cubicBezTo>
                <a:cubicBezTo>
                  <a:pt x="314" y="56"/>
                  <a:pt x="314" y="55"/>
                  <a:pt x="312" y="55"/>
                </a:cubicBezTo>
                <a:cubicBezTo>
                  <a:pt x="313" y="55"/>
                  <a:pt x="314" y="54"/>
                  <a:pt x="315" y="54"/>
                </a:cubicBezTo>
                <a:cubicBezTo>
                  <a:pt x="317" y="53"/>
                  <a:pt x="317" y="53"/>
                  <a:pt x="320" y="52"/>
                </a:cubicBezTo>
                <a:cubicBezTo>
                  <a:pt x="319" y="52"/>
                  <a:pt x="314" y="54"/>
                  <a:pt x="313" y="54"/>
                </a:cubicBezTo>
                <a:cubicBezTo>
                  <a:pt x="310" y="54"/>
                  <a:pt x="314" y="54"/>
                  <a:pt x="312" y="55"/>
                </a:cubicBezTo>
                <a:cubicBezTo>
                  <a:pt x="308" y="56"/>
                  <a:pt x="308" y="56"/>
                  <a:pt x="304" y="57"/>
                </a:cubicBezTo>
                <a:cubicBezTo>
                  <a:pt x="305" y="57"/>
                  <a:pt x="307" y="57"/>
                  <a:pt x="307" y="56"/>
                </a:cubicBezTo>
                <a:cubicBezTo>
                  <a:pt x="305" y="56"/>
                  <a:pt x="302" y="58"/>
                  <a:pt x="302" y="58"/>
                </a:cubicBezTo>
                <a:cubicBezTo>
                  <a:pt x="299" y="59"/>
                  <a:pt x="304" y="57"/>
                  <a:pt x="301" y="58"/>
                </a:cubicBezTo>
                <a:cubicBezTo>
                  <a:pt x="301" y="57"/>
                  <a:pt x="304" y="57"/>
                  <a:pt x="303" y="57"/>
                </a:cubicBezTo>
                <a:cubicBezTo>
                  <a:pt x="303" y="57"/>
                  <a:pt x="298" y="58"/>
                  <a:pt x="297" y="58"/>
                </a:cubicBezTo>
                <a:cubicBezTo>
                  <a:pt x="298" y="59"/>
                  <a:pt x="301" y="57"/>
                  <a:pt x="301" y="58"/>
                </a:cubicBezTo>
                <a:cubicBezTo>
                  <a:pt x="296" y="59"/>
                  <a:pt x="295" y="60"/>
                  <a:pt x="292" y="60"/>
                </a:cubicBezTo>
                <a:cubicBezTo>
                  <a:pt x="290" y="61"/>
                  <a:pt x="289" y="61"/>
                  <a:pt x="289" y="62"/>
                </a:cubicBezTo>
                <a:cubicBezTo>
                  <a:pt x="288" y="62"/>
                  <a:pt x="283" y="62"/>
                  <a:pt x="283" y="63"/>
                </a:cubicBezTo>
                <a:cubicBezTo>
                  <a:pt x="279" y="65"/>
                  <a:pt x="279" y="64"/>
                  <a:pt x="276" y="65"/>
                </a:cubicBezTo>
                <a:cubicBezTo>
                  <a:pt x="274" y="66"/>
                  <a:pt x="277" y="66"/>
                  <a:pt x="276" y="66"/>
                </a:cubicBezTo>
                <a:cubicBezTo>
                  <a:pt x="273" y="67"/>
                  <a:pt x="273" y="67"/>
                  <a:pt x="273" y="67"/>
                </a:cubicBezTo>
                <a:cubicBezTo>
                  <a:pt x="275" y="65"/>
                  <a:pt x="264" y="71"/>
                  <a:pt x="260" y="71"/>
                </a:cubicBezTo>
                <a:cubicBezTo>
                  <a:pt x="259" y="72"/>
                  <a:pt x="259" y="72"/>
                  <a:pt x="259" y="73"/>
                </a:cubicBezTo>
                <a:cubicBezTo>
                  <a:pt x="257" y="73"/>
                  <a:pt x="254" y="74"/>
                  <a:pt x="253" y="75"/>
                </a:cubicBezTo>
                <a:cubicBezTo>
                  <a:pt x="253" y="75"/>
                  <a:pt x="253" y="75"/>
                  <a:pt x="253" y="74"/>
                </a:cubicBezTo>
                <a:cubicBezTo>
                  <a:pt x="248" y="77"/>
                  <a:pt x="246" y="78"/>
                  <a:pt x="239" y="81"/>
                </a:cubicBezTo>
                <a:cubicBezTo>
                  <a:pt x="240" y="80"/>
                  <a:pt x="244" y="78"/>
                  <a:pt x="245" y="78"/>
                </a:cubicBezTo>
                <a:cubicBezTo>
                  <a:pt x="244" y="78"/>
                  <a:pt x="244" y="76"/>
                  <a:pt x="243" y="77"/>
                </a:cubicBezTo>
                <a:cubicBezTo>
                  <a:pt x="243" y="77"/>
                  <a:pt x="242" y="76"/>
                  <a:pt x="243" y="75"/>
                </a:cubicBezTo>
                <a:cubicBezTo>
                  <a:pt x="244" y="75"/>
                  <a:pt x="244" y="75"/>
                  <a:pt x="245" y="75"/>
                </a:cubicBezTo>
                <a:cubicBezTo>
                  <a:pt x="247" y="74"/>
                  <a:pt x="243" y="74"/>
                  <a:pt x="246" y="73"/>
                </a:cubicBezTo>
                <a:cubicBezTo>
                  <a:pt x="245" y="73"/>
                  <a:pt x="244" y="74"/>
                  <a:pt x="243" y="75"/>
                </a:cubicBezTo>
                <a:cubicBezTo>
                  <a:pt x="243" y="73"/>
                  <a:pt x="250" y="71"/>
                  <a:pt x="252" y="71"/>
                </a:cubicBezTo>
                <a:cubicBezTo>
                  <a:pt x="254" y="70"/>
                  <a:pt x="251" y="70"/>
                  <a:pt x="254" y="69"/>
                </a:cubicBezTo>
                <a:cubicBezTo>
                  <a:pt x="247" y="70"/>
                  <a:pt x="242" y="74"/>
                  <a:pt x="237" y="76"/>
                </a:cubicBezTo>
                <a:cubicBezTo>
                  <a:pt x="236" y="76"/>
                  <a:pt x="237" y="76"/>
                  <a:pt x="237" y="76"/>
                </a:cubicBezTo>
                <a:cubicBezTo>
                  <a:pt x="235" y="77"/>
                  <a:pt x="233" y="78"/>
                  <a:pt x="233" y="78"/>
                </a:cubicBezTo>
                <a:cubicBezTo>
                  <a:pt x="234" y="77"/>
                  <a:pt x="235" y="77"/>
                  <a:pt x="235" y="76"/>
                </a:cubicBezTo>
                <a:cubicBezTo>
                  <a:pt x="232" y="77"/>
                  <a:pt x="234" y="77"/>
                  <a:pt x="231" y="78"/>
                </a:cubicBezTo>
                <a:cubicBezTo>
                  <a:pt x="229" y="78"/>
                  <a:pt x="231" y="77"/>
                  <a:pt x="227" y="79"/>
                </a:cubicBezTo>
                <a:cubicBezTo>
                  <a:pt x="227" y="78"/>
                  <a:pt x="230" y="77"/>
                  <a:pt x="231" y="76"/>
                </a:cubicBezTo>
                <a:cubicBezTo>
                  <a:pt x="229" y="77"/>
                  <a:pt x="228" y="77"/>
                  <a:pt x="224" y="79"/>
                </a:cubicBezTo>
                <a:cubicBezTo>
                  <a:pt x="227" y="76"/>
                  <a:pt x="236" y="73"/>
                  <a:pt x="233" y="72"/>
                </a:cubicBezTo>
                <a:cubicBezTo>
                  <a:pt x="233" y="72"/>
                  <a:pt x="231" y="72"/>
                  <a:pt x="231" y="72"/>
                </a:cubicBezTo>
                <a:cubicBezTo>
                  <a:pt x="229" y="73"/>
                  <a:pt x="233" y="72"/>
                  <a:pt x="230" y="73"/>
                </a:cubicBezTo>
                <a:cubicBezTo>
                  <a:pt x="230" y="73"/>
                  <a:pt x="232" y="73"/>
                  <a:pt x="232" y="73"/>
                </a:cubicBezTo>
                <a:cubicBezTo>
                  <a:pt x="227" y="76"/>
                  <a:pt x="222" y="80"/>
                  <a:pt x="219" y="80"/>
                </a:cubicBezTo>
                <a:cubicBezTo>
                  <a:pt x="223" y="79"/>
                  <a:pt x="216" y="80"/>
                  <a:pt x="222" y="77"/>
                </a:cubicBezTo>
                <a:cubicBezTo>
                  <a:pt x="221" y="76"/>
                  <a:pt x="216" y="78"/>
                  <a:pt x="218" y="76"/>
                </a:cubicBezTo>
                <a:cubicBezTo>
                  <a:pt x="217" y="77"/>
                  <a:pt x="210" y="80"/>
                  <a:pt x="210" y="82"/>
                </a:cubicBezTo>
                <a:cubicBezTo>
                  <a:pt x="205" y="84"/>
                  <a:pt x="210" y="81"/>
                  <a:pt x="203" y="85"/>
                </a:cubicBezTo>
                <a:cubicBezTo>
                  <a:pt x="207" y="83"/>
                  <a:pt x="205" y="85"/>
                  <a:pt x="206" y="85"/>
                </a:cubicBezTo>
                <a:cubicBezTo>
                  <a:pt x="203" y="87"/>
                  <a:pt x="205" y="85"/>
                  <a:pt x="204" y="85"/>
                </a:cubicBezTo>
                <a:cubicBezTo>
                  <a:pt x="202" y="86"/>
                  <a:pt x="201" y="88"/>
                  <a:pt x="199" y="88"/>
                </a:cubicBezTo>
                <a:cubicBezTo>
                  <a:pt x="199" y="89"/>
                  <a:pt x="199" y="89"/>
                  <a:pt x="198" y="89"/>
                </a:cubicBezTo>
                <a:cubicBezTo>
                  <a:pt x="200" y="89"/>
                  <a:pt x="202" y="86"/>
                  <a:pt x="203" y="86"/>
                </a:cubicBezTo>
                <a:cubicBezTo>
                  <a:pt x="204" y="87"/>
                  <a:pt x="202" y="88"/>
                  <a:pt x="201" y="88"/>
                </a:cubicBezTo>
                <a:cubicBezTo>
                  <a:pt x="201" y="89"/>
                  <a:pt x="205" y="87"/>
                  <a:pt x="202" y="89"/>
                </a:cubicBezTo>
                <a:cubicBezTo>
                  <a:pt x="202" y="89"/>
                  <a:pt x="204" y="88"/>
                  <a:pt x="205" y="87"/>
                </a:cubicBezTo>
                <a:cubicBezTo>
                  <a:pt x="203" y="89"/>
                  <a:pt x="198" y="91"/>
                  <a:pt x="198" y="92"/>
                </a:cubicBezTo>
                <a:cubicBezTo>
                  <a:pt x="198" y="92"/>
                  <a:pt x="198" y="91"/>
                  <a:pt x="195" y="93"/>
                </a:cubicBezTo>
                <a:cubicBezTo>
                  <a:pt x="195" y="92"/>
                  <a:pt x="196" y="92"/>
                  <a:pt x="197" y="91"/>
                </a:cubicBezTo>
                <a:cubicBezTo>
                  <a:pt x="196" y="91"/>
                  <a:pt x="194" y="92"/>
                  <a:pt x="192" y="94"/>
                </a:cubicBezTo>
                <a:cubicBezTo>
                  <a:pt x="191" y="94"/>
                  <a:pt x="190" y="94"/>
                  <a:pt x="190" y="93"/>
                </a:cubicBezTo>
                <a:cubicBezTo>
                  <a:pt x="187" y="95"/>
                  <a:pt x="190" y="94"/>
                  <a:pt x="187" y="96"/>
                </a:cubicBezTo>
                <a:cubicBezTo>
                  <a:pt x="189" y="94"/>
                  <a:pt x="184" y="97"/>
                  <a:pt x="184" y="96"/>
                </a:cubicBezTo>
                <a:cubicBezTo>
                  <a:pt x="182" y="98"/>
                  <a:pt x="180" y="99"/>
                  <a:pt x="179" y="100"/>
                </a:cubicBezTo>
                <a:cubicBezTo>
                  <a:pt x="179" y="99"/>
                  <a:pt x="179" y="98"/>
                  <a:pt x="181" y="98"/>
                </a:cubicBezTo>
                <a:cubicBezTo>
                  <a:pt x="184" y="96"/>
                  <a:pt x="180" y="98"/>
                  <a:pt x="180" y="97"/>
                </a:cubicBezTo>
                <a:cubicBezTo>
                  <a:pt x="184" y="95"/>
                  <a:pt x="186" y="93"/>
                  <a:pt x="191" y="90"/>
                </a:cubicBezTo>
                <a:cubicBezTo>
                  <a:pt x="188" y="92"/>
                  <a:pt x="189" y="92"/>
                  <a:pt x="192" y="90"/>
                </a:cubicBezTo>
                <a:cubicBezTo>
                  <a:pt x="194" y="88"/>
                  <a:pt x="194" y="88"/>
                  <a:pt x="198" y="86"/>
                </a:cubicBezTo>
                <a:cubicBezTo>
                  <a:pt x="200" y="85"/>
                  <a:pt x="196" y="86"/>
                  <a:pt x="200" y="84"/>
                </a:cubicBezTo>
                <a:cubicBezTo>
                  <a:pt x="199" y="85"/>
                  <a:pt x="204" y="82"/>
                  <a:pt x="204" y="84"/>
                </a:cubicBezTo>
                <a:cubicBezTo>
                  <a:pt x="204" y="84"/>
                  <a:pt x="206" y="83"/>
                  <a:pt x="208" y="82"/>
                </a:cubicBezTo>
                <a:cubicBezTo>
                  <a:pt x="208" y="81"/>
                  <a:pt x="209" y="81"/>
                  <a:pt x="209" y="81"/>
                </a:cubicBezTo>
                <a:cubicBezTo>
                  <a:pt x="209" y="80"/>
                  <a:pt x="205" y="82"/>
                  <a:pt x="207" y="82"/>
                </a:cubicBezTo>
                <a:cubicBezTo>
                  <a:pt x="205" y="83"/>
                  <a:pt x="203" y="84"/>
                  <a:pt x="203" y="83"/>
                </a:cubicBezTo>
                <a:cubicBezTo>
                  <a:pt x="206" y="81"/>
                  <a:pt x="206" y="81"/>
                  <a:pt x="206" y="81"/>
                </a:cubicBezTo>
                <a:cubicBezTo>
                  <a:pt x="206" y="81"/>
                  <a:pt x="205" y="82"/>
                  <a:pt x="206" y="82"/>
                </a:cubicBezTo>
                <a:cubicBezTo>
                  <a:pt x="208" y="81"/>
                  <a:pt x="207" y="81"/>
                  <a:pt x="207" y="80"/>
                </a:cubicBezTo>
                <a:cubicBezTo>
                  <a:pt x="208" y="79"/>
                  <a:pt x="209" y="80"/>
                  <a:pt x="210" y="79"/>
                </a:cubicBezTo>
                <a:cubicBezTo>
                  <a:pt x="212" y="78"/>
                  <a:pt x="209" y="81"/>
                  <a:pt x="213" y="79"/>
                </a:cubicBezTo>
                <a:cubicBezTo>
                  <a:pt x="215" y="78"/>
                  <a:pt x="214" y="77"/>
                  <a:pt x="216" y="77"/>
                </a:cubicBezTo>
                <a:cubicBezTo>
                  <a:pt x="218" y="75"/>
                  <a:pt x="218" y="73"/>
                  <a:pt x="217" y="73"/>
                </a:cubicBezTo>
                <a:cubicBezTo>
                  <a:pt x="216" y="74"/>
                  <a:pt x="216" y="74"/>
                  <a:pt x="213" y="75"/>
                </a:cubicBezTo>
                <a:cubicBezTo>
                  <a:pt x="213" y="74"/>
                  <a:pt x="213" y="74"/>
                  <a:pt x="213" y="74"/>
                </a:cubicBezTo>
                <a:cubicBezTo>
                  <a:pt x="219" y="70"/>
                  <a:pt x="218" y="72"/>
                  <a:pt x="221" y="70"/>
                </a:cubicBezTo>
                <a:cubicBezTo>
                  <a:pt x="222" y="70"/>
                  <a:pt x="220" y="71"/>
                  <a:pt x="219" y="72"/>
                </a:cubicBezTo>
                <a:cubicBezTo>
                  <a:pt x="218" y="73"/>
                  <a:pt x="221" y="71"/>
                  <a:pt x="219" y="73"/>
                </a:cubicBezTo>
                <a:cubicBezTo>
                  <a:pt x="219" y="73"/>
                  <a:pt x="223" y="71"/>
                  <a:pt x="222" y="72"/>
                </a:cubicBezTo>
                <a:cubicBezTo>
                  <a:pt x="224" y="71"/>
                  <a:pt x="221" y="72"/>
                  <a:pt x="221" y="71"/>
                </a:cubicBezTo>
                <a:cubicBezTo>
                  <a:pt x="224" y="70"/>
                  <a:pt x="221" y="70"/>
                  <a:pt x="224" y="68"/>
                </a:cubicBezTo>
                <a:cubicBezTo>
                  <a:pt x="224" y="68"/>
                  <a:pt x="224" y="68"/>
                  <a:pt x="224" y="68"/>
                </a:cubicBezTo>
                <a:cubicBezTo>
                  <a:pt x="223" y="68"/>
                  <a:pt x="223" y="69"/>
                  <a:pt x="221" y="70"/>
                </a:cubicBezTo>
                <a:cubicBezTo>
                  <a:pt x="224" y="66"/>
                  <a:pt x="231" y="66"/>
                  <a:pt x="235" y="63"/>
                </a:cubicBezTo>
                <a:cubicBezTo>
                  <a:pt x="234" y="63"/>
                  <a:pt x="233" y="64"/>
                  <a:pt x="234" y="62"/>
                </a:cubicBezTo>
                <a:cubicBezTo>
                  <a:pt x="231" y="63"/>
                  <a:pt x="234" y="63"/>
                  <a:pt x="231" y="64"/>
                </a:cubicBezTo>
                <a:cubicBezTo>
                  <a:pt x="233" y="63"/>
                  <a:pt x="232" y="63"/>
                  <a:pt x="234" y="61"/>
                </a:cubicBezTo>
                <a:cubicBezTo>
                  <a:pt x="236" y="60"/>
                  <a:pt x="235" y="61"/>
                  <a:pt x="234" y="61"/>
                </a:cubicBezTo>
                <a:cubicBezTo>
                  <a:pt x="235" y="61"/>
                  <a:pt x="236" y="61"/>
                  <a:pt x="236" y="62"/>
                </a:cubicBezTo>
                <a:cubicBezTo>
                  <a:pt x="239" y="60"/>
                  <a:pt x="239" y="60"/>
                  <a:pt x="241" y="59"/>
                </a:cubicBezTo>
                <a:cubicBezTo>
                  <a:pt x="240" y="60"/>
                  <a:pt x="244" y="58"/>
                  <a:pt x="245" y="58"/>
                </a:cubicBezTo>
                <a:cubicBezTo>
                  <a:pt x="248" y="57"/>
                  <a:pt x="244" y="57"/>
                  <a:pt x="247" y="57"/>
                </a:cubicBezTo>
                <a:cubicBezTo>
                  <a:pt x="249" y="55"/>
                  <a:pt x="249" y="56"/>
                  <a:pt x="249" y="56"/>
                </a:cubicBezTo>
                <a:cubicBezTo>
                  <a:pt x="248" y="58"/>
                  <a:pt x="246" y="58"/>
                  <a:pt x="244" y="59"/>
                </a:cubicBezTo>
                <a:cubicBezTo>
                  <a:pt x="245" y="59"/>
                  <a:pt x="246" y="59"/>
                  <a:pt x="244" y="61"/>
                </a:cubicBezTo>
                <a:cubicBezTo>
                  <a:pt x="244" y="61"/>
                  <a:pt x="245" y="60"/>
                  <a:pt x="245" y="61"/>
                </a:cubicBezTo>
                <a:cubicBezTo>
                  <a:pt x="245" y="60"/>
                  <a:pt x="245" y="60"/>
                  <a:pt x="246" y="59"/>
                </a:cubicBezTo>
                <a:cubicBezTo>
                  <a:pt x="247" y="59"/>
                  <a:pt x="248" y="59"/>
                  <a:pt x="248" y="59"/>
                </a:cubicBezTo>
                <a:cubicBezTo>
                  <a:pt x="250" y="58"/>
                  <a:pt x="245" y="59"/>
                  <a:pt x="246" y="59"/>
                </a:cubicBezTo>
                <a:cubicBezTo>
                  <a:pt x="248" y="57"/>
                  <a:pt x="253" y="56"/>
                  <a:pt x="253" y="55"/>
                </a:cubicBezTo>
                <a:cubicBezTo>
                  <a:pt x="255" y="54"/>
                  <a:pt x="255" y="55"/>
                  <a:pt x="257" y="55"/>
                </a:cubicBezTo>
                <a:cubicBezTo>
                  <a:pt x="257" y="54"/>
                  <a:pt x="264" y="50"/>
                  <a:pt x="267" y="50"/>
                </a:cubicBezTo>
                <a:cubicBezTo>
                  <a:pt x="271" y="49"/>
                  <a:pt x="268" y="48"/>
                  <a:pt x="268" y="48"/>
                </a:cubicBezTo>
                <a:cubicBezTo>
                  <a:pt x="266" y="49"/>
                  <a:pt x="263" y="49"/>
                  <a:pt x="263" y="50"/>
                </a:cubicBezTo>
                <a:cubicBezTo>
                  <a:pt x="263" y="50"/>
                  <a:pt x="265" y="50"/>
                  <a:pt x="266" y="49"/>
                </a:cubicBezTo>
                <a:cubicBezTo>
                  <a:pt x="263" y="51"/>
                  <a:pt x="256" y="53"/>
                  <a:pt x="253" y="55"/>
                </a:cubicBezTo>
                <a:cubicBezTo>
                  <a:pt x="253" y="54"/>
                  <a:pt x="252" y="54"/>
                  <a:pt x="254" y="53"/>
                </a:cubicBezTo>
                <a:cubicBezTo>
                  <a:pt x="256" y="52"/>
                  <a:pt x="258" y="52"/>
                  <a:pt x="258" y="51"/>
                </a:cubicBezTo>
                <a:cubicBezTo>
                  <a:pt x="261" y="50"/>
                  <a:pt x="259" y="52"/>
                  <a:pt x="257" y="52"/>
                </a:cubicBezTo>
                <a:cubicBezTo>
                  <a:pt x="261" y="51"/>
                  <a:pt x="263" y="49"/>
                  <a:pt x="267" y="48"/>
                </a:cubicBezTo>
                <a:cubicBezTo>
                  <a:pt x="262" y="49"/>
                  <a:pt x="253" y="52"/>
                  <a:pt x="247" y="55"/>
                </a:cubicBezTo>
                <a:cubicBezTo>
                  <a:pt x="244" y="56"/>
                  <a:pt x="242" y="56"/>
                  <a:pt x="242" y="55"/>
                </a:cubicBezTo>
                <a:cubicBezTo>
                  <a:pt x="240" y="56"/>
                  <a:pt x="242" y="56"/>
                  <a:pt x="242" y="57"/>
                </a:cubicBezTo>
                <a:cubicBezTo>
                  <a:pt x="240" y="57"/>
                  <a:pt x="241" y="58"/>
                  <a:pt x="239" y="58"/>
                </a:cubicBezTo>
                <a:cubicBezTo>
                  <a:pt x="238" y="58"/>
                  <a:pt x="240" y="57"/>
                  <a:pt x="239" y="57"/>
                </a:cubicBezTo>
                <a:cubicBezTo>
                  <a:pt x="238" y="57"/>
                  <a:pt x="236" y="58"/>
                  <a:pt x="234" y="59"/>
                </a:cubicBezTo>
                <a:cubicBezTo>
                  <a:pt x="233" y="60"/>
                  <a:pt x="235" y="59"/>
                  <a:pt x="234" y="60"/>
                </a:cubicBezTo>
                <a:cubicBezTo>
                  <a:pt x="236" y="59"/>
                  <a:pt x="235" y="59"/>
                  <a:pt x="235" y="59"/>
                </a:cubicBezTo>
                <a:cubicBezTo>
                  <a:pt x="237" y="57"/>
                  <a:pt x="237" y="58"/>
                  <a:pt x="239" y="58"/>
                </a:cubicBezTo>
                <a:cubicBezTo>
                  <a:pt x="238" y="59"/>
                  <a:pt x="227" y="63"/>
                  <a:pt x="229" y="64"/>
                </a:cubicBezTo>
                <a:cubicBezTo>
                  <a:pt x="228" y="64"/>
                  <a:pt x="227" y="64"/>
                  <a:pt x="226" y="64"/>
                </a:cubicBezTo>
                <a:cubicBezTo>
                  <a:pt x="229" y="61"/>
                  <a:pt x="225" y="63"/>
                  <a:pt x="223" y="62"/>
                </a:cubicBezTo>
                <a:cubicBezTo>
                  <a:pt x="222" y="63"/>
                  <a:pt x="222" y="63"/>
                  <a:pt x="220" y="64"/>
                </a:cubicBezTo>
                <a:cubicBezTo>
                  <a:pt x="220" y="64"/>
                  <a:pt x="221" y="63"/>
                  <a:pt x="221" y="63"/>
                </a:cubicBezTo>
                <a:cubicBezTo>
                  <a:pt x="216" y="65"/>
                  <a:pt x="222" y="64"/>
                  <a:pt x="217" y="66"/>
                </a:cubicBezTo>
                <a:cubicBezTo>
                  <a:pt x="217" y="65"/>
                  <a:pt x="218" y="65"/>
                  <a:pt x="218" y="64"/>
                </a:cubicBezTo>
                <a:cubicBezTo>
                  <a:pt x="213" y="68"/>
                  <a:pt x="214" y="68"/>
                  <a:pt x="210" y="70"/>
                </a:cubicBezTo>
                <a:cubicBezTo>
                  <a:pt x="209" y="69"/>
                  <a:pt x="209" y="69"/>
                  <a:pt x="209" y="69"/>
                </a:cubicBezTo>
                <a:cubicBezTo>
                  <a:pt x="209" y="69"/>
                  <a:pt x="207" y="71"/>
                  <a:pt x="205" y="72"/>
                </a:cubicBezTo>
                <a:cubicBezTo>
                  <a:pt x="205" y="72"/>
                  <a:pt x="207" y="72"/>
                  <a:pt x="204" y="74"/>
                </a:cubicBezTo>
                <a:cubicBezTo>
                  <a:pt x="204" y="73"/>
                  <a:pt x="205" y="72"/>
                  <a:pt x="203" y="73"/>
                </a:cubicBezTo>
                <a:cubicBezTo>
                  <a:pt x="201" y="75"/>
                  <a:pt x="199" y="76"/>
                  <a:pt x="198" y="77"/>
                </a:cubicBezTo>
                <a:cubicBezTo>
                  <a:pt x="199" y="76"/>
                  <a:pt x="202" y="75"/>
                  <a:pt x="198" y="78"/>
                </a:cubicBezTo>
                <a:cubicBezTo>
                  <a:pt x="199" y="78"/>
                  <a:pt x="201" y="77"/>
                  <a:pt x="203" y="75"/>
                </a:cubicBezTo>
                <a:cubicBezTo>
                  <a:pt x="203" y="76"/>
                  <a:pt x="196" y="80"/>
                  <a:pt x="194" y="81"/>
                </a:cubicBezTo>
                <a:cubicBezTo>
                  <a:pt x="197" y="79"/>
                  <a:pt x="196" y="79"/>
                  <a:pt x="197" y="77"/>
                </a:cubicBezTo>
                <a:cubicBezTo>
                  <a:pt x="194" y="79"/>
                  <a:pt x="195" y="78"/>
                  <a:pt x="192" y="80"/>
                </a:cubicBezTo>
                <a:cubicBezTo>
                  <a:pt x="191" y="80"/>
                  <a:pt x="192" y="80"/>
                  <a:pt x="192" y="81"/>
                </a:cubicBezTo>
                <a:cubicBezTo>
                  <a:pt x="187" y="83"/>
                  <a:pt x="184" y="85"/>
                  <a:pt x="179" y="89"/>
                </a:cubicBezTo>
                <a:cubicBezTo>
                  <a:pt x="179" y="89"/>
                  <a:pt x="180" y="89"/>
                  <a:pt x="180" y="89"/>
                </a:cubicBezTo>
                <a:cubicBezTo>
                  <a:pt x="181" y="88"/>
                  <a:pt x="181" y="88"/>
                  <a:pt x="183" y="87"/>
                </a:cubicBezTo>
                <a:cubicBezTo>
                  <a:pt x="182" y="88"/>
                  <a:pt x="182" y="89"/>
                  <a:pt x="182" y="90"/>
                </a:cubicBezTo>
                <a:cubicBezTo>
                  <a:pt x="179" y="91"/>
                  <a:pt x="178" y="93"/>
                  <a:pt x="177" y="92"/>
                </a:cubicBezTo>
                <a:cubicBezTo>
                  <a:pt x="176" y="94"/>
                  <a:pt x="174" y="95"/>
                  <a:pt x="172" y="96"/>
                </a:cubicBezTo>
                <a:cubicBezTo>
                  <a:pt x="171" y="96"/>
                  <a:pt x="173" y="94"/>
                  <a:pt x="173" y="94"/>
                </a:cubicBezTo>
                <a:cubicBezTo>
                  <a:pt x="169" y="96"/>
                  <a:pt x="172" y="96"/>
                  <a:pt x="171" y="97"/>
                </a:cubicBezTo>
                <a:cubicBezTo>
                  <a:pt x="171" y="97"/>
                  <a:pt x="172" y="96"/>
                  <a:pt x="173" y="95"/>
                </a:cubicBezTo>
                <a:cubicBezTo>
                  <a:pt x="173" y="96"/>
                  <a:pt x="169" y="100"/>
                  <a:pt x="173" y="97"/>
                </a:cubicBezTo>
                <a:cubicBezTo>
                  <a:pt x="171" y="99"/>
                  <a:pt x="166" y="102"/>
                  <a:pt x="166" y="101"/>
                </a:cubicBezTo>
                <a:cubicBezTo>
                  <a:pt x="169" y="98"/>
                  <a:pt x="167" y="98"/>
                  <a:pt x="169" y="97"/>
                </a:cubicBezTo>
                <a:cubicBezTo>
                  <a:pt x="168" y="96"/>
                  <a:pt x="165" y="99"/>
                  <a:pt x="163" y="101"/>
                </a:cubicBezTo>
                <a:cubicBezTo>
                  <a:pt x="163" y="101"/>
                  <a:pt x="162" y="101"/>
                  <a:pt x="162" y="101"/>
                </a:cubicBezTo>
                <a:cubicBezTo>
                  <a:pt x="162" y="101"/>
                  <a:pt x="163" y="100"/>
                  <a:pt x="163" y="100"/>
                </a:cubicBezTo>
                <a:cubicBezTo>
                  <a:pt x="163" y="100"/>
                  <a:pt x="162" y="100"/>
                  <a:pt x="161" y="101"/>
                </a:cubicBezTo>
                <a:cubicBezTo>
                  <a:pt x="162" y="102"/>
                  <a:pt x="162" y="102"/>
                  <a:pt x="158" y="102"/>
                </a:cubicBezTo>
                <a:cubicBezTo>
                  <a:pt x="157" y="104"/>
                  <a:pt x="161" y="102"/>
                  <a:pt x="157" y="105"/>
                </a:cubicBezTo>
                <a:cubicBezTo>
                  <a:pt x="157" y="104"/>
                  <a:pt x="155" y="105"/>
                  <a:pt x="154" y="106"/>
                </a:cubicBezTo>
                <a:cubicBezTo>
                  <a:pt x="157" y="105"/>
                  <a:pt x="154" y="107"/>
                  <a:pt x="154" y="107"/>
                </a:cubicBezTo>
                <a:cubicBezTo>
                  <a:pt x="152" y="109"/>
                  <a:pt x="153" y="108"/>
                  <a:pt x="151" y="109"/>
                </a:cubicBezTo>
                <a:cubicBezTo>
                  <a:pt x="151" y="109"/>
                  <a:pt x="153" y="108"/>
                  <a:pt x="152" y="108"/>
                </a:cubicBezTo>
                <a:cubicBezTo>
                  <a:pt x="152" y="108"/>
                  <a:pt x="152" y="108"/>
                  <a:pt x="151" y="108"/>
                </a:cubicBezTo>
                <a:cubicBezTo>
                  <a:pt x="150" y="109"/>
                  <a:pt x="151" y="109"/>
                  <a:pt x="150" y="110"/>
                </a:cubicBezTo>
                <a:cubicBezTo>
                  <a:pt x="150" y="111"/>
                  <a:pt x="153" y="108"/>
                  <a:pt x="150" y="111"/>
                </a:cubicBezTo>
                <a:cubicBezTo>
                  <a:pt x="151" y="111"/>
                  <a:pt x="154" y="109"/>
                  <a:pt x="154" y="108"/>
                </a:cubicBezTo>
                <a:cubicBezTo>
                  <a:pt x="154" y="109"/>
                  <a:pt x="156" y="108"/>
                  <a:pt x="156" y="108"/>
                </a:cubicBezTo>
                <a:cubicBezTo>
                  <a:pt x="154" y="110"/>
                  <a:pt x="154" y="109"/>
                  <a:pt x="153" y="110"/>
                </a:cubicBezTo>
                <a:cubicBezTo>
                  <a:pt x="152" y="111"/>
                  <a:pt x="149" y="113"/>
                  <a:pt x="149" y="114"/>
                </a:cubicBezTo>
                <a:cubicBezTo>
                  <a:pt x="150" y="113"/>
                  <a:pt x="153" y="110"/>
                  <a:pt x="154" y="111"/>
                </a:cubicBezTo>
                <a:cubicBezTo>
                  <a:pt x="151" y="113"/>
                  <a:pt x="152" y="113"/>
                  <a:pt x="153" y="113"/>
                </a:cubicBezTo>
                <a:cubicBezTo>
                  <a:pt x="153" y="113"/>
                  <a:pt x="152" y="113"/>
                  <a:pt x="152" y="113"/>
                </a:cubicBezTo>
                <a:cubicBezTo>
                  <a:pt x="152" y="113"/>
                  <a:pt x="152" y="114"/>
                  <a:pt x="152" y="114"/>
                </a:cubicBezTo>
                <a:cubicBezTo>
                  <a:pt x="150" y="114"/>
                  <a:pt x="153" y="111"/>
                  <a:pt x="149" y="114"/>
                </a:cubicBezTo>
                <a:cubicBezTo>
                  <a:pt x="149" y="116"/>
                  <a:pt x="146" y="119"/>
                  <a:pt x="150" y="117"/>
                </a:cubicBezTo>
                <a:cubicBezTo>
                  <a:pt x="149" y="118"/>
                  <a:pt x="149" y="118"/>
                  <a:pt x="149" y="118"/>
                </a:cubicBezTo>
                <a:cubicBezTo>
                  <a:pt x="147" y="120"/>
                  <a:pt x="146" y="119"/>
                  <a:pt x="147" y="118"/>
                </a:cubicBezTo>
                <a:cubicBezTo>
                  <a:pt x="144" y="118"/>
                  <a:pt x="140" y="124"/>
                  <a:pt x="138" y="124"/>
                </a:cubicBezTo>
                <a:cubicBezTo>
                  <a:pt x="139" y="124"/>
                  <a:pt x="136" y="126"/>
                  <a:pt x="136" y="127"/>
                </a:cubicBezTo>
                <a:cubicBezTo>
                  <a:pt x="137" y="127"/>
                  <a:pt x="140" y="125"/>
                  <a:pt x="143" y="122"/>
                </a:cubicBezTo>
                <a:cubicBezTo>
                  <a:pt x="143" y="122"/>
                  <a:pt x="143" y="122"/>
                  <a:pt x="143" y="122"/>
                </a:cubicBezTo>
                <a:cubicBezTo>
                  <a:pt x="144" y="121"/>
                  <a:pt x="142" y="123"/>
                  <a:pt x="144" y="123"/>
                </a:cubicBezTo>
                <a:cubicBezTo>
                  <a:pt x="142" y="122"/>
                  <a:pt x="139" y="127"/>
                  <a:pt x="138" y="126"/>
                </a:cubicBezTo>
                <a:cubicBezTo>
                  <a:pt x="135" y="128"/>
                  <a:pt x="135" y="129"/>
                  <a:pt x="134" y="130"/>
                </a:cubicBezTo>
                <a:cubicBezTo>
                  <a:pt x="137" y="129"/>
                  <a:pt x="137" y="128"/>
                  <a:pt x="139" y="127"/>
                </a:cubicBezTo>
                <a:cubicBezTo>
                  <a:pt x="139" y="128"/>
                  <a:pt x="140" y="127"/>
                  <a:pt x="139" y="128"/>
                </a:cubicBezTo>
                <a:cubicBezTo>
                  <a:pt x="140" y="128"/>
                  <a:pt x="141" y="127"/>
                  <a:pt x="141" y="127"/>
                </a:cubicBezTo>
                <a:cubicBezTo>
                  <a:pt x="142" y="126"/>
                  <a:pt x="142" y="126"/>
                  <a:pt x="142" y="126"/>
                </a:cubicBezTo>
                <a:cubicBezTo>
                  <a:pt x="143" y="125"/>
                  <a:pt x="144" y="125"/>
                  <a:pt x="146" y="123"/>
                </a:cubicBezTo>
                <a:cubicBezTo>
                  <a:pt x="147" y="121"/>
                  <a:pt x="151" y="120"/>
                  <a:pt x="154" y="116"/>
                </a:cubicBezTo>
                <a:cubicBezTo>
                  <a:pt x="159" y="114"/>
                  <a:pt x="160" y="110"/>
                  <a:pt x="162" y="111"/>
                </a:cubicBezTo>
                <a:cubicBezTo>
                  <a:pt x="165" y="107"/>
                  <a:pt x="169" y="106"/>
                  <a:pt x="173" y="103"/>
                </a:cubicBezTo>
                <a:cubicBezTo>
                  <a:pt x="175" y="101"/>
                  <a:pt x="172" y="103"/>
                  <a:pt x="174" y="102"/>
                </a:cubicBezTo>
                <a:cubicBezTo>
                  <a:pt x="175" y="101"/>
                  <a:pt x="176" y="101"/>
                  <a:pt x="178" y="100"/>
                </a:cubicBezTo>
                <a:cubicBezTo>
                  <a:pt x="174" y="104"/>
                  <a:pt x="169" y="106"/>
                  <a:pt x="163" y="111"/>
                </a:cubicBezTo>
                <a:cubicBezTo>
                  <a:pt x="166" y="111"/>
                  <a:pt x="178" y="99"/>
                  <a:pt x="183" y="98"/>
                </a:cubicBezTo>
                <a:cubicBezTo>
                  <a:pt x="183" y="98"/>
                  <a:pt x="180" y="101"/>
                  <a:pt x="183" y="99"/>
                </a:cubicBezTo>
                <a:cubicBezTo>
                  <a:pt x="183" y="100"/>
                  <a:pt x="177" y="103"/>
                  <a:pt x="177" y="104"/>
                </a:cubicBezTo>
                <a:cubicBezTo>
                  <a:pt x="173" y="106"/>
                  <a:pt x="172" y="108"/>
                  <a:pt x="168" y="110"/>
                </a:cubicBezTo>
                <a:cubicBezTo>
                  <a:pt x="168" y="111"/>
                  <a:pt x="168" y="111"/>
                  <a:pt x="168" y="111"/>
                </a:cubicBezTo>
                <a:cubicBezTo>
                  <a:pt x="170" y="109"/>
                  <a:pt x="173" y="108"/>
                  <a:pt x="176" y="106"/>
                </a:cubicBezTo>
                <a:cubicBezTo>
                  <a:pt x="175" y="107"/>
                  <a:pt x="175" y="107"/>
                  <a:pt x="176" y="107"/>
                </a:cubicBezTo>
                <a:cubicBezTo>
                  <a:pt x="173" y="109"/>
                  <a:pt x="173" y="109"/>
                  <a:pt x="169" y="112"/>
                </a:cubicBezTo>
                <a:cubicBezTo>
                  <a:pt x="168" y="112"/>
                  <a:pt x="168" y="112"/>
                  <a:pt x="168" y="112"/>
                </a:cubicBezTo>
                <a:cubicBezTo>
                  <a:pt x="166" y="114"/>
                  <a:pt x="163" y="116"/>
                  <a:pt x="159" y="119"/>
                </a:cubicBezTo>
                <a:cubicBezTo>
                  <a:pt x="160" y="120"/>
                  <a:pt x="165" y="115"/>
                  <a:pt x="166" y="114"/>
                </a:cubicBezTo>
                <a:cubicBezTo>
                  <a:pt x="167" y="114"/>
                  <a:pt x="166" y="114"/>
                  <a:pt x="166" y="114"/>
                </a:cubicBezTo>
                <a:cubicBezTo>
                  <a:pt x="164" y="116"/>
                  <a:pt x="168" y="113"/>
                  <a:pt x="168" y="114"/>
                </a:cubicBezTo>
                <a:cubicBezTo>
                  <a:pt x="169" y="112"/>
                  <a:pt x="172" y="111"/>
                  <a:pt x="175" y="108"/>
                </a:cubicBezTo>
                <a:cubicBezTo>
                  <a:pt x="175" y="109"/>
                  <a:pt x="174" y="110"/>
                  <a:pt x="174" y="110"/>
                </a:cubicBezTo>
                <a:cubicBezTo>
                  <a:pt x="176" y="108"/>
                  <a:pt x="181" y="104"/>
                  <a:pt x="183" y="104"/>
                </a:cubicBezTo>
                <a:cubicBezTo>
                  <a:pt x="185" y="102"/>
                  <a:pt x="189" y="100"/>
                  <a:pt x="190" y="98"/>
                </a:cubicBezTo>
                <a:cubicBezTo>
                  <a:pt x="191" y="98"/>
                  <a:pt x="196" y="95"/>
                  <a:pt x="199" y="93"/>
                </a:cubicBezTo>
                <a:cubicBezTo>
                  <a:pt x="199" y="93"/>
                  <a:pt x="198" y="94"/>
                  <a:pt x="198" y="94"/>
                </a:cubicBezTo>
                <a:cubicBezTo>
                  <a:pt x="203" y="90"/>
                  <a:pt x="208" y="88"/>
                  <a:pt x="215" y="83"/>
                </a:cubicBezTo>
                <a:cubicBezTo>
                  <a:pt x="214" y="84"/>
                  <a:pt x="214" y="85"/>
                  <a:pt x="215" y="84"/>
                </a:cubicBezTo>
                <a:cubicBezTo>
                  <a:pt x="218" y="83"/>
                  <a:pt x="214" y="85"/>
                  <a:pt x="215" y="85"/>
                </a:cubicBezTo>
                <a:cubicBezTo>
                  <a:pt x="212" y="86"/>
                  <a:pt x="211" y="87"/>
                  <a:pt x="208" y="88"/>
                </a:cubicBezTo>
                <a:cubicBezTo>
                  <a:pt x="206" y="89"/>
                  <a:pt x="209" y="88"/>
                  <a:pt x="209" y="89"/>
                </a:cubicBezTo>
                <a:cubicBezTo>
                  <a:pt x="204" y="91"/>
                  <a:pt x="202" y="93"/>
                  <a:pt x="200" y="95"/>
                </a:cubicBezTo>
                <a:cubicBezTo>
                  <a:pt x="198" y="95"/>
                  <a:pt x="196" y="97"/>
                  <a:pt x="194" y="98"/>
                </a:cubicBezTo>
                <a:cubicBezTo>
                  <a:pt x="193" y="99"/>
                  <a:pt x="193" y="99"/>
                  <a:pt x="193" y="99"/>
                </a:cubicBezTo>
                <a:cubicBezTo>
                  <a:pt x="190" y="100"/>
                  <a:pt x="188" y="102"/>
                  <a:pt x="184" y="105"/>
                </a:cubicBezTo>
                <a:cubicBezTo>
                  <a:pt x="184" y="104"/>
                  <a:pt x="184" y="104"/>
                  <a:pt x="184" y="104"/>
                </a:cubicBezTo>
                <a:cubicBezTo>
                  <a:pt x="183" y="105"/>
                  <a:pt x="182" y="106"/>
                  <a:pt x="182" y="106"/>
                </a:cubicBezTo>
                <a:cubicBezTo>
                  <a:pt x="182" y="106"/>
                  <a:pt x="175" y="111"/>
                  <a:pt x="170" y="115"/>
                </a:cubicBezTo>
                <a:cubicBezTo>
                  <a:pt x="170" y="115"/>
                  <a:pt x="170" y="115"/>
                  <a:pt x="170" y="115"/>
                </a:cubicBezTo>
                <a:cubicBezTo>
                  <a:pt x="164" y="119"/>
                  <a:pt x="167" y="119"/>
                  <a:pt x="161" y="123"/>
                </a:cubicBezTo>
                <a:cubicBezTo>
                  <a:pt x="162" y="123"/>
                  <a:pt x="161" y="124"/>
                  <a:pt x="162" y="123"/>
                </a:cubicBezTo>
                <a:cubicBezTo>
                  <a:pt x="161" y="124"/>
                  <a:pt x="156" y="128"/>
                  <a:pt x="156" y="128"/>
                </a:cubicBezTo>
                <a:cubicBezTo>
                  <a:pt x="155" y="128"/>
                  <a:pt x="156" y="129"/>
                  <a:pt x="155" y="130"/>
                </a:cubicBezTo>
                <a:cubicBezTo>
                  <a:pt x="152" y="130"/>
                  <a:pt x="154" y="128"/>
                  <a:pt x="154" y="127"/>
                </a:cubicBezTo>
                <a:cubicBezTo>
                  <a:pt x="151" y="129"/>
                  <a:pt x="154" y="128"/>
                  <a:pt x="151" y="131"/>
                </a:cubicBezTo>
                <a:cubicBezTo>
                  <a:pt x="151" y="131"/>
                  <a:pt x="152" y="130"/>
                  <a:pt x="152" y="131"/>
                </a:cubicBezTo>
                <a:cubicBezTo>
                  <a:pt x="149" y="133"/>
                  <a:pt x="150" y="133"/>
                  <a:pt x="148" y="135"/>
                </a:cubicBezTo>
                <a:cubicBezTo>
                  <a:pt x="146" y="136"/>
                  <a:pt x="146" y="137"/>
                  <a:pt x="145" y="138"/>
                </a:cubicBezTo>
                <a:cubicBezTo>
                  <a:pt x="145" y="137"/>
                  <a:pt x="145" y="137"/>
                  <a:pt x="142" y="139"/>
                </a:cubicBezTo>
                <a:cubicBezTo>
                  <a:pt x="140" y="141"/>
                  <a:pt x="144" y="138"/>
                  <a:pt x="143" y="139"/>
                </a:cubicBezTo>
                <a:cubicBezTo>
                  <a:pt x="142" y="140"/>
                  <a:pt x="139" y="142"/>
                  <a:pt x="141" y="141"/>
                </a:cubicBezTo>
                <a:cubicBezTo>
                  <a:pt x="141" y="141"/>
                  <a:pt x="139" y="143"/>
                  <a:pt x="139" y="142"/>
                </a:cubicBezTo>
                <a:cubicBezTo>
                  <a:pt x="138" y="144"/>
                  <a:pt x="137" y="145"/>
                  <a:pt x="135" y="148"/>
                </a:cubicBezTo>
                <a:cubicBezTo>
                  <a:pt x="139" y="145"/>
                  <a:pt x="143" y="141"/>
                  <a:pt x="147" y="137"/>
                </a:cubicBezTo>
                <a:cubicBezTo>
                  <a:pt x="149" y="137"/>
                  <a:pt x="147" y="138"/>
                  <a:pt x="149" y="137"/>
                </a:cubicBezTo>
                <a:cubicBezTo>
                  <a:pt x="151" y="135"/>
                  <a:pt x="151" y="135"/>
                  <a:pt x="151" y="134"/>
                </a:cubicBezTo>
                <a:cubicBezTo>
                  <a:pt x="154" y="132"/>
                  <a:pt x="152" y="134"/>
                  <a:pt x="151" y="135"/>
                </a:cubicBezTo>
                <a:cubicBezTo>
                  <a:pt x="152" y="135"/>
                  <a:pt x="154" y="133"/>
                  <a:pt x="156" y="132"/>
                </a:cubicBezTo>
                <a:cubicBezTo>
                  <a:pt x="153" y="132"/>
                  <a:pt x="159" y="128"/>
                  <a:pt x="161" y="127"/>
                </a:cubicBezTo>
                <a:cubicBezTo>
                  <a:pt x="163" y="125"/>
                  <a:pt x="159" y="129"/>
                  <a:pt x="157" y="130"/>
                </a:cubicBezTo>
                <a:cubicBezTo>
                  <a:pt x="159" y="130"/>
                  <a:pt x="156" y="132"/>
                  <a:pt x="156" y="133"/>
                </a:cubicBezTo>
                <a:cubicBezTo>
                  <a:pt x="155" y="134"/>
                  <a:pt x="150" y="138"/>
                  <a:pt x="150" y="139"/>
                </a:cubicBezTo>
                <a:cubicBezTo>
                  <a:pt x="148" y="140"/>
                  <a:pt x="146" y="141"/>
                  <a:pt x="145" y="143"/>
                </a:cubicBezTo>
                <a:cubicBezTo>
                  <a:pt x="144" y="143"/>
                  <a:pt x="145" y="143"/>
                  <a:pt x="145" y="142"/>
                </a:cubicBezTo>
                <a:cubicBezTo>
                  <a:pt x="144" y="145"/>
                  <a:pt x="143" y="144"/>
                  <a:pt x="141" y="145"/>
                </a:cubicBezTo>
                <a:cubicBezTo>
                  <a:pt x="139" y="147"/>
                  <a:pt x="142" y="145"/>
                  <a:pt x="142" y="146"/>
                </a:cubicBezTo>
                <a:cubicBezTo>
                  <a:pt x="140" y="147"/>
                  <a:pt x="141" y="147"/>
                  <a:pt x="139" y="148"/>
                </a:cubicBezTo>
                <a:cubicBezTo>
                  <a:pt x="138" y="148"/>
                  <a:pt x="138" y="147"/>
                  <a:pt x="140" y="145"/>
                </a:cubicBezTo>
                <a:cubicBezTo>
                  <a:pt x="140" y="145"/>
                  <a:pt x="139" y="145"/>
                  <a:pt x="139" y="145"/>
                </a:cubicBezTo>
                <a:cubicBezTo>
                  <a:pt x="137" y="148"/>
                  <a:pt x="135" y="150"/>
                  <a:pt x="136" y="151"/>
                </a:cubicBezTo>
                <a:cubicBezTo>
                  <a:pt x="134" y="153"/>
                  <a:pt x="135" y="151"/>
                  <a:pt x="133" y="152"/>
                </a:cubicBezTo>
                <a:cubicBezTo>
                  <a:pt x="133" y="153"/>
                  <a:pt x="134" y="153"/>
                  <a:pt x="131" y="156"/>
                </a:cubicBezTo>
                <a:cubicBezTo>
                  <a:pt x="131" y="155"/>
                  <a:pt x="131" y="155"/>
                  <a:pt x="130" y="155"/>
                </a:cubicBezTo>
                <a:cubicBezTo>
                  <a:pt x="130" y="156"/>
                  <a:pt x="129" y="157"/>
                  <a:pt x="129" y="158"/>
                </a:cubicBezTo>
                <a:cubicBezTo>
                  <a:pt x="125" y="161"/>
                  <a:pt x="122" y="164"/>
                  <a:pt x="119" y="167"/>
                </a:cubicBezTo>
                <a:cubicBezTo>
                  <a:pt x="118" y="168"/>
                  <a:pt x="118" y="168"/>
                  <a:pt x="118" y="168"/>
                </a:cubicBezTo>
                <a:cubicBezTo>
                  <a:pt x="116" y="169"/>
                  <a:pt x="117" y="169"/>
                  <a:pt x="115" y="171"/>
                </a:cubicBezTo>
                <a:cubicBezTo>
                  <a:pt x="113" y="171"/>
                  <a:pt x="111" y="174"/>
                  <a:pt x="109" y="175"/>
                </a:cubicBezTo>
                <a:cubicBezTo>
                  <a:pt x="110" y="174"/>
                  <a:pt x="110" y="174"/>
                  <a:pt x="110" y="173"/>
                </a:cubicBezTo>
                <a:cubicBezTo>
                  <a:pt x="114" y="170"/>
                  <a:pt x="118" y="163"/>
                  <a:pt x="121" y="162"/>
                </a:cubicBezTo>
                <a:cubicBezTo>
                  <a:pt x="125" y="157"/>
                  <a:pt x="129" y="153"/>
                  <a:pt x="133" y="151"/>
                </a:cubicBezTo>
                <a:cubicBezTo>
                  <a:pt x="134" y="150"/>
                  <a:pt x="134" y="149"/>
                  <a:pt x="134" y="149"/>
                </a:cubicBezTo>
                <a:cubicBezTo>
                  <a:pt x="134" y="148"/>
                  <a:pt x="130" y="152"/>
                  <a:pt x="130" y="150"/>
                </a:cubicBezTo>
                <a:cubicBezTo>
                  <a:pt x="131" y="150"/>
                  <a:pt x="131" y="150"/>
                  <a:pt x="131" y="150"/>
                </a:cubicBezTo>
                <a:cubicBezTo>
                  <a:pt x="133" y="149"/>
                  <a:pt x="133" y="148"/>
                  <a:pt x="135" y="147"/>
                </a:cubicBezTo>
                <a:cubicBezTo>
                  <a:pt x="126" y="153"/>
                  <a:pt x="125" y="155"/>
                  <a:pt x="119" y="161"/>
                </a:cubicBezTo>
                <a:cubicBezTo>
                  <a:pt x="118" y="160"/>
                  <a:pt x="122" y="157"/>
                  <a:pt x="123" y="155"/>
                </a:cubicBezTo>
                <a:cubicBezTo>
                  <a:pt x="121" y="157"/>
                  <a:pt x="123" y="155"/>
                  <a:pt x="121" y="156"/>
                </a:cubicBezTo>
                <a:cubicBezTo>
                  <a:pt x="121" y="155"/>
                  <a:pt x="123" y="153"/>
                  <a:pt x="123" y="153"/>
                </a:cubicBezTo>
                <a:cubicBezTo>
                  <a:pt x="125" y="151"/>
                  <a:pt x="125" y="153"/>
                  <a:pt x="123" y="155"/>
                </a:cubicBezTo>
                <a:cubicBezTo>
                  <a:pt x="123" y="155"/>
                  <a:pt x="127" y="151"/>
                  <a:pt x="125" y="153"/>
                </a:cubicBezTo>
                <a:cubicBezTo>
                  <a:pt x="128" y="151"/>
                  <a:pt x="128" y="151"/>
                  <a:pt x="131" y="148"/>
                </a:cubicBezTo>
                <a:cubicBezTo>
                  <a:pt x="132" y="145"/>
                  <a:pt x="130" y="145"/>
                  <a:pt x="125" y="149"/>
                </a:cubicBezTo>
                <a:cubicBezTo>
                  <a:pt x="120" y="156"/>
                  <a:pt x="111" y="162"/>
                  <a:pt x="106" y="170"/>
                </a:cubicBezTo>
                <a:cubicBezTo>
                  <a:pt x="104" y="170"/>
                  <a:pt x="103" y="171"/>
                  <a:pt x="102" y="172"/>
                </a:cubicBezTo>
                <a:cubicBezTo>
                  <a:pt x="101" y="173"/>
                  <a:pt x="100" y="174"/>
                  <a:pt x="100" y="174"/>
                </a:cubicBezTo>
                <a:cubicBezTo>
                  <a:pt x="100" y="175"/>
                  <a:pt x="100" y="175"/>
                  <a:pt x="99" y="176"/>
                </a:cubicBezTo>
                <a:cubicBezTo>
                  <a:pt x="100" y="176"/>
                  <a:pt x="100" y="176"/>
                  <a:pt x="100" y="175"/>
                </a:cubicBezTo>
                <a:cubicBezTo>
                  <a:pt x="101" y="176"/>
                  <a:pt x="99" y="176"/>
                  <a:pt x="100" y="177"/>
                </a:cubicBezTo>
                <a:cubicBezTo>
                  <a:pt x="99" y="176"/>
                  <a:pt x="98" y="175"/>
                  <a:pt x="97" y="175"/>
                </a:cubicBezTo>
                <a:cubicBezTo>
                  <a:pt x="97" y="175"/>
                  <a:pt x="97" y="176"/>
                  <a:pt x="97" y="176"/>
                </a:cubicBezTo>
                <a:cubicBezTo>
                  <a:pt x="97" y="175"/>
                  <a:pt x="96" y="177"/>
                  <a:pt x="96" y="176"/>
                </a:cubicBezTo>
                <a:cubicBezTo>
                  <a:pt x="97" y="175"/>
                  <a:pt x="97" y="174"/>
                  <a:pt x="98" y="175"/>
                </a:cubicBezTo>
                <a:cubicBezTo>
                  <a:pt x="98" y="174"/>
                  <a:pt x="97" y="174"/>
                  <a:pt x="98" y="174"/>
                </a:cubicBezTo>
                <a:cubicBezTo>
                  <a:pt x="97" y="173"/>
                  <a:pt x="96" y="175"/>
                  <a:pt x="95" y="176"/>
                </a:cubicBezTo>
                <a:cubicBezTo>
                  <a:pt x="95" y="176"/>
                  <a:pt x="95" y="177"/>
                  <a:pt x="94" y="177"/>
                </a:cubicBezTo>
                <a:cubicBezTo>
                  <a:pt x="95" y="178"/>
                  <a:pt x="95" y="177"/>
                  <a:pt x="96" y="177"/>
                </a:cubicBezTo>
                <a:cubicBezTo>
                  <a:pt x="95" y="178"/>
                  <a:pt x="95" y="178"/>
                  <a:pt x="94" y="178"/>
                </a:cubicBezTo>
                <a:cubicBezTo>
                  <a:pt x="94" y="179"/>
                  <a:pt x="95" y="179"/>
                  <a:pt x="95" y="179"/>
                </a:cubicBezTo>
                <a:cubicBezTo>
                  <a:pt x="94" y="179"/>
                  <a:pt x="92" y="179"/>
                  <a:pt x="92" y="180"/>
                </a:cubicBezTo>
                <a:cubicBezTo>
                  <a:pt x="92" y="180"/>
                  <a:pt x="92" y="180"/>
                  <a:pt x="93" y="180"/>
                </a:cubicBezTo>
                <a:cubicBezTo>
                  <a:pt x="93" y="180"/>
                  <a:pt x="93" y="181"/>
                  <a:pt x="93" y="181"/>
                </a:cubicBezTo>
                <a:cubicBezTo>
                  <a:pt x="92" y="181"/>
                  <a:pt x="92" y="180"/>
                  <a:pt x="92" y="181"/>
                </a:cubicBezTo>
                <a:cubicBezTo>
                  <a:pt x="91" y="181"/>
                  <a:pt x="92" y="181"/>
                  <a:pt x="92" y="181"/>
                </a:cubicBezTo>
                <a:cubicBezTo>
                  <a:pt x="92" y="182"/>
                  <a:pt x="91" y="181"/>
                  <a:pt x="91" y="182"/>
                </a:cubicBezTo>
                <a:cubicBezTo>
                  <a:pt x="90" y="182"/>
                  <a:pt x="90" y="183"/>
                  <a:pt x="89" y="183"/>
                </a:cubicBezTo>
                <a:cubicBezTo>
                  <a:pt x="89" y="183"/>
                  <a:pt x="90" y="182"/>
                  <a:pt x="90" y="183"/>
                </a:cubicBezTo>
                <a:cubicBezTo>
                  <a:pt x="89" y="183"/>
                  <a:pt x="89" y="183"/>
                  <a:pt x="88" y="183"/>
                </a:cubicBezTo>
                <a:cubicBezTo>
                  <a:pt x="87" y="184"/>
                  <a:pt x="88" y="184"/>
                  <a:pt x="88" y="184"/>
                </a:cubicBezTo>
                <a:cubicBezTo>
                  <a:pt x="87" y="184"/>
                  <a:pt x="87" y="186"/>
                  <a:pt x="86" y="186"/>
                </a:cubicBezTo>
                <a:cubicBezTo>
                  <a:pt x="86" y="186"/>
                  <a:pt x="86" y="186"/>
                  <a:pt x="86" y="186"/>
                </a:cubicBezTo>
                <a:cubicBezTo>
                  <a:pt x="86" y="186"/>
                  <a:pt x="86" y="186"/>
                  <a:pt x="85" y="186"/>
                </a:cubicBezTo>
                <a:cubicBezTo>
                  <a:pt x="85" y="186"/>
                  <a:pt x="86" y="186"/>
                  <a:pt x="86" y="186"/>
                </a:cubicBezTo>
                <a:cubicBezTo>
                  <a:pt x="84" y="188"/>
                  <a:pt x="83" y="190"/>
                  <a:pt x="81" y="192"/>
                </a:cubicBezTo>
                <a:cubicBezTo>
                  <a:pt x="81" y="192"/>
                  <a:pt x="81" y="192"/>
                  <a:pt x="81" y="192"/>
                </a:cubicBezTo>
                <a:cubicBezTo>
                  <a:pt x="81" y="193"/>
                  <a:pt x="82" y="192"/>
                  <a:pt x="81" y="193"/>
                </a:cubicBezTo>
                <a:cubicBezTo>
                  <a:pt x="81" y="193"/>
                  <a:pt x="81" y="193"/>
                  <a:pt x="81" y="193"/>
                </a:cubicBezTo>
                <a:cubicBezTo>
                  <a:pt x="80" y="193"/>
                  <a:pt x="80" y="194"/>
                  <a:pt x="80" y="193"/>
                </a:cubicBezTo>
                <a:cubicBezTo>
                  <a:pt x="79" y="193"/>
                  <a:pt x="81" y="192"/>
                  <a:pt x="80" y="192"/>
                </a:cubicBezTo>
                <a:cubicBezTo>
                  <a:pt x="80" y="191"/>
                  <a:pt x="80" y="192"/>
                  <a:pt x="80" y="192"/>
                </a:cubicBezTo>
                <a:cubicBezTo>
                  <a:pt x="79" y="191"/>
                  <a:pt x="80" y="191"/>
                  <a:pt x="81" y="190"/>
                </a:cubicBezTo>
                <a:cubicBezTo>
                  <a:pt x="81" y="191"/>
                  <a:pt x="80" y="191"/>
                  <a:pt x="81" y="191"/>
                </a:cubicBezTo>
                <a:cubicBezTo>
                  <a:pt x="81" y="191"/>
                  <a:pt x="82" y="191"/>
                  <a:pt x="82" y="190"/>
                </a:cubicBezTo>
                <a:cubicBezTo>
                  <a:pt x="82" y="190"/>
                  <a:pt x="81" y="191"/>
                  <a:pt x="81" y="190"/>
                </a:cubicBezTo>
                <a:cubicBezTo>
                  <a:pt x="81" y="189"/>
                  <a:pt x="82" y="190"/>
                  <a:pt x="82" y="190"/>
                </a:cubicBezTo>
                <a:cubicBezTo>
                  <a:pt x="83" y="189"/>
                  <a:pt x="82" y="189"/>
                  <a:pt x="81" y="189"/>
                </a:cubicBezTo>
                <a:cubicBezTo>
                  <a:pt x="81" y="189"/>
                  <a:pt x="81" y="190"/>
                  <a:pt x="81" y="190"/>
                </a:cubicBezTo>
                <a:cubicBezTo>
                  <a:pt x="80" y="190"/>
                  <a:pt x="82" y="188"/>
                  <a:pt x="82" y="188"/>
                </a:cubicBezTo>
                <a:cubicBezTo>
                  <a:pt x="83" y="188"/>
                  <a:pt x="82" y="189"/>
                  <a:pt x="82" y="189"/>
                </a:cubicBezTo>
                <a:cubicBezTo>
                  <a:pt x="83" y="189"/>
                  <a:pt x="83" y="188"/>
                  <a:pt x="83" y="189"/>
                </a:cubicBezTo>
                <a:cubicBezTo>
                  <a:pt x="83" y="188"/>
                  <a:pt x="83" y="188"/>
                  <a:pt x="83" y="187"/>
                </a:cubicBezTo>
                <a:cubicBezTo>
                  <a:pt x="86" y="183"/>
                  <a:pt x="86" y="183"/>
                  <a:pt x="86" y="183"/>
                </a:cubicBezTo>
                <a:cubicBezTo>
                  <a:pt x="86" y="184"/>
                  <a:pt x="86" y="183"/>
                  <a:pt x="87" y="184"/>
                </a:cubicBezTo>
                <a:cubicBezTo>
                  <a:pt x="87" y="183"/>
                  <a:pt x="87" y="183"/>
                  <a:pt x="86" y="183"/>
                </a:cubicBezTo>
                <a:cubicBezTo>
                  <a:pt x="87" y="183"/>
                  <a:pt x="86" y="182"/>
                  <a:pt x="87" y="182"/>
                </a:cubicBezTo>
                <a:cubicBezTo>
                  <a:pt x="87" y="182"/>
                  <a:pt x="87" y="182"/>
                  <a:pt x="87" y="183"/>
                </a:cubicBezTo>
                <a:cubicBezTo>
                  <a:pt x="88" y="182"/>
                  <a:pt x="87" y="182"/>
                  <a:pt x="87" y="182"/>
                </a:cubicBezTo>
                <a:cubicBezTo>
                  <a:pt x="89" y="179"/>
                  <a:pt x="92" y="175"/>
                  <a:pt x="95" y="172"/>
                </a:cubicBezTo>
                <a:cubicBezTo>
                  <a:pt x="95" y="172"/>
                  <a:pt x="95" y="172"/>
                  <a:pt x="95" y="172"/>
                </a:cubicBezTo>
                <a:cubicBezTo>
                  <a:pt x="95" y="172"/>
                  <a:pt x="95" y="171"/>
                  <a:pt x="95" y="171"/>
                </a:cubicBezTo>
                <a:cubicBezTo>
                  <a:pt x="95" y="170"/>
                  <a:pt x="95" y="171"/>
                  <a:pt x="95" y="171"/>
                </a:cubicBezTo>
                <a:cubicBezTo>
                  <a:pt x="95" y="171"/>
                  <a:pt x="95" y="171"/>
                  <a:pt x="95" y="170"/>
                </a:cubicBezTo>
                <a:cubicBezTo>
                  <a:pt x="94" y="170"/>
                  <a:pt x="94" y="170"/>
                  <a:pt x="94" y="171"/>
                </a:cubicBezTo>
                <a:cubicBezTo>
                  <a:pt x="93" y="170"/>
                  <a:pt x="94" y="169"/>
                  <a:pt x="95" y="169"/>
                </a:cubicBezTo>
                <a:cubicBezTo>
                  <a:pt x="95" y="169"/>
                  <a:pt x="94" y="169"/>
                  <a:pt x="95" y="170"/>
                </a:cubicBezTo>
                <a:cubicBezTo>
                  <a:pt x="95" y="170"/>
                  <a:pt x="95" y="169"/>
                  <a:pt x="95" y="169"/>
                </a:cubicBezTo>
                <a:cubicBezTo>
                  <a:pt x="96" y="170"/>
                  <a:pt x="95" y="170"/>
                  <a:pt x="95" y="170"/>
                </a:cubicBezTo>
                <a:cubicBezTo>
                  <a:pt x="96" y="170"/>
                  <a:pt x="96" y="170"/>
                  <a:pt x="96" y="170"/>
                </a:cubicBezTo>
                <a:cubicBezTo>
                  <a:pt x="96" y="168"/>
                  <a:pt x="103" y="164"/>
                  <a:pt x="102" y="163"/>
                </a:cubicBezTo>
                <a:cubicBezTo>
                  <a:pt x="105" y="161"/>
                  <a:pt x="102" y="163"/>
                  <a:pt x="105" y="161"/>
                </a:cubicBezTo>
                <a:cubicBezTo>
                  <a:pt x="107" y="157"/>
                  <a:pt x="113" y="152"/>
                  <a:pt x="118" y="147"/>
                </a:cubicBezTo>
                <a:cubicBezTo>
                  <a:pt x="116" y="151"/>
                  <a:pt x="121" y="145"/>
                  <a:pt x="123" y="143"/>
                </a:cubicBezTo>
                <a:cubicBezTo>
                  <a:pt x="123" y="143"/>
                  <a:pt x="123" y="143"/>
                  <a:pt x="123" y="143"/>
                </a:cubicBezTo>
                <a:cubicBezTo>
                  <a:pt x="124" y="142"/>
                  <a:pt x="124" y="143"/>
                  <a:pt x="126" y="141"/>
                </a:cubicBezTo>
                <a:cubicBezTo>
                  <a:pt x="124" y="141"/>
                  <a:pt x="130" y="137"/>
                  <a:pt x="128" y="138"/>
                </a:cubicBezTo>
                <a:cubicBezTo>
                  <a:pt x="129" y="136"/>
                  <a:pt x="131" y="136"/>
                  <a:pt x="131" y="136"/>
                </a:cubicBezTo>
                <a:cubicBezTo>
                  <a:pt x="132" y="135"/>
                  <a:pt x="131" y="135"/>
                  <a:pt x="131" y="135"/>
                </a:cubicBezTo>
                <a:cubicBezTo>
                  <a:pt x="133" y="134"/>
                  <a:pt x="133" y="133"/>
                  <a:pt x="136" y="131"/>
                </a:cubicBezTo>
                <a:cubicBezTo>
                  <a:pt x="135" y="132"/>
                  <a:pt x="136" y="132"/>
                  <a:pt x="137" y="131"/>
                </a:cubicBezTo>
                <a:cubicBezTo>
                  <a:pt x="141" y="128"/>
                  <a:pt x="136" y="130"/>
                  <a:pt x="139" y="128"/>
                </a:cubicBezTo>
                <a:cubicBezTo>
                  <a:pt x="138" y="128"/>
                  <a:pt x="136" y="130"/>
                  <a:pt x="135" y="130"/>
                </a:cubicBezTo>
                <a:cubicBezTo>
                  <a:pt x="134" y="131"/>
                  <a:pt x="134" y="132"/>
                  <a:pt x="134" y="132"/>
                </a:cubicBezTo>
                <a:cubicBezTo>
                  <a:pt x="130" y="134"/>
                  <a:pt x="128" y="137"/>
                  <a:pt x="123" y="141"/>
                </a:cubicBezTo>
                <a:cubicBezTo>
                  <a:pt x="122" y="141"/>
                  <a:pt x="121" y="143"/>
                  <a:pt x="122" y="141"/>
                </a:cubicBezTo>
                <a:cubicBezTo>
                  <a:pt x="121" y="142"/>
                  <a:pt x="120" y="143"/>
                  <a:pt x="117" y="145"/>
                </a:cubicBezTo>
                <a:cubicBezTo>
                  <a:pt x="121" y="141"/>
                  <a:pt x="127" y="135"/>
                  <a:pt x="130" y="134"/>
                </a:cubicBezTo>
                <a:cubicBezTo>
                  <a:pt x="131" y="133"/>
                  <a:pt x="130" y="132"/>
                  <a:pt x="131" y="132"/>
                </a:cubicBezTo>
                <a:cubicBezTo>
                  <a:pt x="129" y="133"/>
                  <a:pt x="130" y="133"/>
                  <a:pt x="128" y="135"/>
                </a:cubicBezTo>
                <a:cubicBezTo>
                  <a:pt x="131" y="131"/>
                  <a:pt x="126" y="134"/>
                  <a:pt x="127" y="132"/>
                </a:cubicBezTo>
                <a:cubicBezTo>
                  <a:pt x="125" y="133"/>
                  <a:pt x="125" y="133"/>
                  <a:pt x="125" y="133"/>
                </a:cubicBezTo>
                <a:cubicBezTo>
                  <a:pt x="124" y="134"/>
                  <a:pt x="127" y="133"/>
                  <a:pt x="125" y="135"/>
                </a:cubicBezTo>
                <a:cubicBezTo>
                  <a:pt x="126" y="134"/>
                  <a:pt x="126" y="134"/>
                  <a:pt x="126" y="134"/>
                </a:cubicBezTo>
                <a:cubicBezTo>
                  <a:pt x="113" y="146"/>
                  <a:pt x="113" y="146"/>
                  <a:pt x="113" y="146"/>
                </a:cubicBezTo>
                <a:cubicBezTo>
                  <a:pt x="112" y="146"/>
                  <a:pt x="112" y="146"/>
                  <a:pt x="113" y="145"/>
                </a:cubicBezTo>
                <a:cubicBezTo>
                  <a:pt x="111" y="147"/>
                  <a:pt x="111" y="147"/>
                  <a:pt x="111" y="147"/>
                </a:cubicBezTo>
                <a:cubicBezTo>
                  <a:pt x="111" y="148"/>
                  <a:pt x="112" y="146"/>
                  <a:pt x="113" y="146"/>
                </a:cubicBezTo>
                <a:cubicBezTo>
                  <a:pt x="113" y="147"/>
                  <a:pt x="111" y="147"/>
                  <a:pt x="110" y="148"/>
                </a:cubicBezTo>
                <a:cubicBezTo>
                  <a:pt x="106" y="153"/>
                  <a:pt x="106" y="153"/>
                  <a:pt x="106" y="153"/>
                </a:cubicBezTo>
                <a:cubicBezTo>
                  <a:pt x="106" y="150"/>
                  <a:pt x="103" y="155"/>
                  <a:pt x="100" y="157"/>
                </a:cubicBezTo>
                <a:cubicBezTo>
                  <a:pt x="101" y="156"/>
                  <a:pt x="104" y="154"/>
                  <a:pt x="104" y="152"/>
                </a:cubicBezTo>
                <a:cubicBezTo>
                  <a:pt x="108" y="149"/>
                  <a:pt x="109" y="148"/>
                  <a:pt x="111" y="145"/>
                </a:cubicBezTo>
                <a:cubicBezTo>
                  <a:pt x="110" y="145"/>
                  <a:pt x="109" y="147"/>
                  <a:pt x="108" y="148"/>
                </a:cubicBezTo>
                <a:cubicBezTo>
                  <a:pt x="108" y="145"/>
                  <a:pt x="106" y="148"/>
                  <a:pt x="103" y="152"/>
                </a:cubicBezTo>
                <a:cubicBezTo>
                  <a:pt x="105" y="150"/>
                  <a:pt x="103" y="150"/>
                  <a:pt x="101" y="151"/>
                </a:cubicBezTo>
                <a:cubicBezTo>
                  <a:pt x="103" y="149"/>
                  <a:pt x="103" y="149"/>
                  <a:pt x="104" y="149"/>
                </a:cubicBezTo>
                <a:cubicBezTo>
                  <a:pt x="105" y="148"/>
                  <a:pt x="105" y="147"/>
                  <a:pt x="107" y="145"/>
                </a:cubicBezTo>
                <a:cubicBezTo>
                  <a:pt x="108" y="144"/>
                  <a:pt x="108" y="146"/>
                  <a:pt x="109" y="144"/>
                </a:cubicBezTo>
                <a:cubicBezTo>
                  <a:pt x="111" y="142"/>
                  <a:pt x="109" y="141"/>
                  <a:pt x="113" y="139"/>
                </a:cubicBezTo>
                <a:cubicBezTo>
                  <a:pt x="113" y="139"/>
                  <a:pt x="111" y="141"/>
                  <a:pt x="111" y="141"/>
                </a:cubicBezTo>
                <a:cubicBezTo>
                  <a:pt x="114" y="139"/>
                  <a:pt x="114" y="138"/>
                  <a:pt x="113" y="138"/>
                </a:cubicBezTo>
                <a:cubicBezTo>
                  <a:pt x="115" y="136"/>
                  <a:pt x="115" y="137"/>
                  <a:pt x="115" y="137"/>
                </a:cubicBezTo>
                <a:cubicBezTo>
                  <a:pt x="115" y="136"/>
                  <a:pt x="118" y="134"/>
                  <a:pt x="118" y="133"/>
                </a:cubicBezTo>
                <a:cubicBezTo>
                  <a:pt x="118" y="133"/>
                  <a:pt x="116" y="134"/>
                  <a:pt x="115" y="135"/>
                </a:cubicBezTo>
                <a:cubicBezTo>
                  <a:pt x="116" y="134"/>
                  <a:pt x="116" y="134"/>
                  <a:pt x="117" y="132"/>
                </a:cubicBezTo>
                <a:cubicBezTo>
                  <a:pt x="115" y="134"/>
                  <a:pt x="115" y="134"/>
                  <a:pt x="116" y="132"/>
                </a:cubicBezTo>
                <a:cubicBezTo>
                  <a:pt x="115" y="132"/>
                  <a:pt x="115" y="132"/>
                  <a:pt x="115" y="132"/>
                </a:cubicBezTo>
                <a:cubicBezTo>
                  <a:pt x="114" y="133"/>
                  <a:pt x="113" y="134"/>
                  <a:pt x="112" y="135"/>
                </a:cubicBezTo>
                <a:cubicBezTo>
                  <a:pt x="111" y="136"/>
                  <a:pt x="112" y="134"/>
                  <a:pt x="109" y="137"/>
                </a:cubicBezTo>
                <a:cubicBezTo>
                  <a:pt x="111" y="135"/>
                  <a:pt x="109" y="136"/>
                  <a:pt x="110" y="134"/>
                </a:cubicBezTo>
                <a:cubicBezTo>
                  <a:pt x="112" y="133"/>
                  <a:pt x="110" y="133"/>
                  <a:pt x="111" y="133"/>
                </a:cubicBezTo>
                <a:cubicBezTo>
                  <a:pt x="112" y="131"/>
                  <a:pt x="115" y="128"/>
                  <a:pt x="116" y="127"/>
                </a:cubicBezTo>
                <a:cubicBezTo>
                  <a:pt x="118" y="126"/>
                  <a:pt x="119" y="125"/>
                  <a:pt x="120" y="126"/>
                </a:cubicBezTo>
                <a:cubicBezTo>
                  <a:pt x="121" y="125"/>
                  <a:pt x="121" y="124"/>
                  <a:pt x="121" y="124"/>
                </a:cubicBezTo>
                <a:cubicBezTo>
                  <a:pt x="121" y="124"/>
                  <a:pt x="119" y="125"/>
                  <a:pt x="119" y="124"/>
                </a:cubicBezTo>
                <a:cubicBezTo>
                  <a:pt x="122" y="121"/>
                  <a:pt x="125" y="119"/>
                  <a:pt x="126" y="117"/>
                </a:cubicBezTo>
                <a:cubicBezTo>
                  <a:pt x="127" y="116"/>
                  <a:pt x="127" y="116"/>
                  <a:pt x="128" y="116"/>
                </a:cubicBezTo>
                <a:cubicBezTo>
                  <a:pt x="142" y="104"/>
                  <a:pt x="148" y="99"/>
                  <a:pt x="162" y="88"/>
                </a:cubicBezTo>
                <a:cubicBezTo>
                  <a:pt x="163" y="89"/>
                  <a:pt x="163" y="89"/>
                  <a:pt x="164" y="88"/>
                </a:cubicBezTo>
                <a:cubicBezTo>
                  <a:pt x="166" y="86"/>
                  <a:pt x="163" y="88"/>
                  <a:pt x="163" y="88"/>
                </a:cubicBezTo>
                <a:cubicBezTo>
                  <a:pt x="175" y="79"/>
                  <a:pt x="184" y="73"/>
                  <a:pt x="197" y="65"/>
                </a:cubicBezTo>
                <a:cubicBezTo>
                  <a:pt x="197" y="65"/>
                  <a:pt x="196" y="65"/>
                  <a:pt x="195" y="66"/>
                </a:cubicBezTo>
                <a:cubicBezTo>
                  <a:pt x="196" y="65"/>
                  <a:pt x="197" y="65"/>
                  <a:pt x="199" y="63"/>
                </a:cubicBezTo>
                <a:cubicBezTo>
                  <a:pt x="199" y="64"/>
                  <a:pt x="199" y="64"/>
                  <a:pt x="201" y="63"/>
                </a:cubicBezTo>
                <a:cubicBezTo>
                  <a:pt x="202" y="63"/>
                  <a:pt x="201" y="62"/>
                  <a:pt x="201" y="62"/>
                </a:cubicBezTo>
                <a:cubicBezTo>
                  <a:pt x="203" y="61"/>
                  <a:pt x="203" y="61"/>
                  <a:pt x="203" y="62"/>
                </a:cubicBezTo>
                <a:cubicBezTo>
                  <a:pt x="207" y="60"/>
                  <a:pt x="211" y="58"/>
                  <a:pt x="214" y="56"/>
                </a:cubicBezTo>
                <a:cubicBezTo>
                  <a:pt x="213" y="56"/>
                  <a:pt x="212" y="57"/>
                  <a:pt x="210" y="57"/>
                </a:cubicBezTo>
                <a:cubicBezTo>
                  <a:pt x="214" y="54"/>
                  <a:pt x="214" y="57"/>
                  <a:pt x="222" y="53"/>
                </a:cubicBezTo>
                <a:cubicBezTo>
                  <a:pt x="222" y="52"/>
                  <a:pt x="218" y="54"/>
                  <a:pt x="217" y="54"/>
                </a:cubicBezTo>
                <a:cubicBezTo>
                  <a:pt x="219" y="52"/>
                  <a:pt x="216" y="54"/>
                  <a:pt x="216" y="53"/>
                </a:cubicBezTo>
                <a:cubicBezTo>
                  <a:pt x="215" y="53"/>
                  <a:pt x="214" y="54"/>
                  <a:pt x="214" y="54"/>
                </a:cubicBezTo>
                <a:cubicBezTo>
                  <a:pt x="212" y="54"/>
                  <a:pt x="215" y="53"/>
                  <a:pt x="210" y="56"/>
                </a:cubicBezTo>
                <a:cubicBezTo>
                  <a:pt x="211" y="54"/>
                  <a:pt x="217" y="52"/>
                  <a:pt x="219" y="50"/>
                </a:cubicBezTo>
                <a:cubicBezTo>
                  <a:pt x="220" y="50"/>
                  <a:pt x="219" y="51"/>
                  <a:pt x="221" y="50"/>
                </a:cubicBezTo>
                <a:cubicBezTo>
                  <a:pt x="227" y="46"/>
                  <a:pt x="237" y="41"/>
                  <a:pt x="245" y="39"/>
                </a:cubicBezTo>
                <a:cubicBezTo>
                  <a:pt x="246" y="40"/>
                  <a:pt x="242" y="40"/>
                  <a:pt x="241" y="41"/>
                </a:cubicBezTo>
                <a:cubicBezTo>
                  <a:pt x="242" y="41"/>
                  <a:pt x="244" y="40"/>
                  <a:pt x="245" y="40"/>
                </a:cubicBezTo>
                <a:cubicBezTo>
                  <a:pt x="247" y="39"/>
                  <a:pt x="249" y="39"/>
                  <a:pt x="254" y="37"/>
                </a:cubicBezTo>
                <a:cubicBezTo>
                  <a:pt x="252" y="37"/>
                  <a:pt x="247" y="38"/>
                  <a:pt x="253" y="36"/>
                </a:cubicBezTo>
                <a:cubicBezTo>
                  <a:pt x="252" y="36"/>
                  <a:pt x="250" y="37"/>
                  <a:pt x="251" y="36"/>
                </a:cubicBezTo>
                <a:cubicBezTo>
                  <a:pt x="252" y="36"/>
                  <a:pt x="254" y="35"/>
                  <a:pt x="255" y="35"/>
                </a:cubicBezTo>
                <a:cubicBezTo>
                  <a:pt x="257" y="35"/>
                  <a:pt x="255" y="34"/>
                  <a:pt x="258" y="33"/>
                </a:cubicBezTo>
                <a:cubicBezTo>
                  <a:pt x="259" y="34"/>
                  <a:pt x="259" y="34"/>
                  <a:pt x="259" y="34"/>
                </a:cubicBezTo>
                <a:cubicBezTo>
                  <a:pt x="263" y="32"/>
                  <a:pt x="265" y="32"/>
                  <a:pt x="267" y="31"/>
                </a:cubicBezTo>
                <a:cubicBezTo>
                  <a:pt x="273" y="28"/>
                  <a:pt x="273" y="30"/>
                  <a:pt x="279" y="27"/>
                </a:cubicBezTo>
                <a:cubicBezTo>
                  <a:pt x="280" y="27"/>
                  <a:pt x="279" y="27"/>
                  <a:pt x="279" y="28"/>
                </a:cubicBezTo>
                <a:cubicBezTo>
                  <a:pt x="282" y="27"/>
                  <a:pt x="285" y="26"/>
                  <a:pt x="285" y="25"/>
                </a:cubicBezTo>
                <a:cubicBezTo>
                  <a:pt x="288" y="26"/>
                  <a:pt x="294" y="23"/>
                  <a:pt x="301" y="22"/>
                </a:cubicBezTo>
                <a:cubicBezTo>
                  <a:pt x="301" y="21"/>
                  <a:pt x="301" y="21"/>
                  <a:pt x="301" y="21"/>
                </a:cubicBezTo>
                <a:cubicBezTo>
                  <a:pt x="301" y="21"/>
                  <a:pt x="297" y="22"/>
                  <a:pt x="296" y="22"/>
                </a:cubicBezTo>
                <a:cubicBezTo>
                  <a:pt x="298" y="21"/>
                  <a:pt x="297" y="22"/>
                  <a:pt x="298" y="21"/>
                </a:cubicBezTo>
                <a:cubicBezTo>
                  <a:pt x="301" y="20"/>
                  <a:pt x="301" y="20"/>
                  <a:pt x="301" y="20"/>
                </a:cubicBezTo>
                <a:cubicBezTo>
                  <a:pt x="301" y="20"/>
                  <a:pt x="297" y="21"/>
                  <a:pt x="297" y="21"/>
                </a:cubicBezTo>
                <a:cubicBezTo>
                  <a:pt x="300" y="19"/>
                  <a:pt x="301" y="19"/>
                  <a:pt x="305" y="18"/>
                </a:cubicBezTo>
                <a:cubicBezTo>
                  <a:pt x="305" y="19"/>
                  <a:pt x="307" y="18"/>
                  <a:pt x="306" y="19"/>
                </a:cubicBezTo>
                <a:cubicBezTo>
                  <a:pt x="308" y="18"/>
                  <a:pt x="309" y="17"/>
                  <a:pt x="309" y="18"/>
                </a:cubicBezTo>
                <a:cubicBezTo>
                  <a:pt x="316" y="16"/>
                  <a:pt x="316" y="16"/>
                  <a:pt x="322" y="15"/>
                </a:cubicBezTo>
                <a:cubicBezTo>
                  <a:pt x="325" y="15"/>
                  <a:pt x="325" y="14"/>
                  <a:pt x="327" y="13"/>
                </a:cubicBezTo>
                <a:cubicBezTo>
                  <a:pt x="329" y="12"/>
                  <a:pt x="329" y="13"/>
                  <a:pt x="330" y="13"/>
                </a:cubicBezTo>
                <a:cubicBezTo>
                  <a:pt x="332" y="13"/>
                  <a:pt x="332" y="12"/>
                  <a:pt x="334" y="12"/>
                </a:cubicBezTo>
                <a:cubicBezTo>
                  <a:pt x="336" y="12"/>
                  <a:pt x="338" y="11"/>
                  <a:pt x="338" y="12"/>
                </a:cubicBezTo>
                <a:cubicBezTo>
                  <a:pt x="337" y="12"/>
                  <a:pt x="338" y="12"/>
                  <a:pt x="337" y="12"/>
                </a:cubicBezTo>
                <a:cubicBezTo>
                  <a:pt x="337" y="12"/>
                  <a:pt x="336" y="12"/>
                  <a:pt x="336" y="12"/>
                </a:cubicBezTo>
                <a:cubicBezTo>
                  <a:pt x="336" y="13"/>
                  <a:pt x="340" y="11"/>
                  <a:pt x="341" y="12"/>
                </a:cubicBezTo>
                <a:cubicBezTo>
                  <a:pt x="343" y="12"/>
                  <a:pt x="337" y="12"/>
                  <a:pt x="340" y="11"/>
                </a:cubicBezTo>
                <a:cubicBezTo>
                  <a:pt x="342" y="11"/>
                  <a:pt x="342" y="11"/>
                  <a:pt x="342" y="11"/>
                </a:cubicBezTo>
                <a:cubicBezTo>
                  <a:pt x="344" y="11"/>
                  <a:pt x="344" y="11"/>
                  <a:pt x="345" y="11"/>
                </a:cubicBezTo>
                <a:cubicBezTo>
                  <a:pt x="346" y="10"/>
                  <a:pt x="340" y="11"/>
                  <a:pt x="342" y="10"/>
                </a:cubicBezTo>
                <a:cubicBezTo>
                  <a:pt x="347" y="10"/>
                  <a:pt x="347" y="10"/>
                  <a:pt x="347" y="10"/>
                </a:cubicBezTo>
                <a:cubicBezTo>
                  <a:pt x="347" y="9"/>
                  <a:pt x="347" y="9"/>
                  <a:pt x="345" y="9"/>
                </a:cubicBezTo>
                <a:cubicBezTo>
                  <a:pt x="349" y="8"/>
                  <a:pt x="350" y="10"/>
                  <a:pt x="354" y="10"/>
                </a:cubicBezTo>
                <a:cubicBezTo>
                  <a:pt x="356" y="10"/>
                  <a:pt x="358" y="9"/>
                  <a:pt x="360" y="9"/>
                </a:cubicBezTo>
                <a:cubicBezTo>
                  <a:pt x="361" y="9"/>
                  <a:pt x="359" y="9"/>
                  <a:pt x="361" y="9"/>
                </a:cubicBezTo>
                <a:cubicBezTo>
                  <a:pt x="360" y="9"/>
                  <a:pt x="359" y="9"/>
                  <a:pt x="358" y="9"/>
                </a:cubicBezTo>
                <a:cubicBezTo>
                  <a:pt x="355" y="8"/>
                  <a:pt x="363" y="8"/>
                  <a:pt x="360" y="8"/>
                </a:cubicBezTo>
                <a:cubicBezTo>
                  <a:pt x="361" y="7"/>
                  <a:pt x="362" y="9"/>
                  <a:pt x="364" y="8"/>
                </a:cubicBezTo>
                <a:cubicBezTo>
                  <a:pt x="367" y="8"/>
                  <a:pt x="362" y="8"/>
                  <a:pt x="363" y="7"/>
                </a:cubicBezTo>
                <a:cubicBezTo>
                  <a:pt x="364" y="7"/>
                  <a:pt x="365" y="7"/>
                  <a:pt x="365" y="7"/>
                </a:cubicBezTo>
                <a:cubicBezTo>
                  <a:pt x="366" y="7"/>
                  <a:pt x="367" y="8"/>
                  <a:pt x="367" y="8"/>
                </a:cubicBezTo>
                <a:cubicBezTo>
                  <a:pt x="367" y="9"/>
                  <a:pt x="370" y="8"/>
                  <a:pt x="371" y="9"/>
                </a:cubicBezTo>
                <a:cubicBezTo>
                  <a:pt x="374" y="8"/>
                  <a:pt x="371" y="8"/>
                  <a:pt x="372" y="8"/>
                </a:cubicBezTo>
                <a:cubicBezTo>
                  <a:pt x="372" y="7"/>
                  <a:pt x="371" y="8"/>
                  <a:pt x="371" y="8"/>
                </a:cubicBezTo>
                <a:cubicBezTo>
                  <a:pt x="371" y="7"/>
                  <a:pt x="379" y="9"/>
                  <a:pt x="381" y="7"/>
                </a:cubicBezTo>
                <a:cubicBezTo>
                  <a:pt x="384" y="7"/>
                  <a:pt x="386" y="8"/>
                  <a:pt x="390" y="7"/>
                </a:cubicBezTo>
                <a:cubicBezTo>
                  <a:pt x="390" y="7"/>
                  <a:pt x="389" y="7"/>
                  <a:pt x="390" y="7"/>
                </a:cubicBezTo>
                <a:cubicBezTo>
                  <a:pt x="387" y="6"/>
                  <a:pt x="389" y="6"/>
                  <a:pt x="386" y="5"/>
                </a:cubicBezTo>
                <a:cubicBezTo>
                  <a:pt x="388" y="6"/>
                  <a:pt x="389" y="7"/>
                  <a:pt x="391" y="6"/>
                </a:cubicBezTo>
                <a:cubicBezTo>
                  <a:pt x="392" y="6"/>
                  <a:pt x="392" y="7"/>
                  <a:pt x="394" y="7"/>
                </a:cubicBezTo>
                <a:cubicBezTo>
                  <a:pt x="395" y="7"/>
                  <a:pt x="395" y="6"/>
                  <a:pt x="395" y="6"/>
                </a:cubicBezTo>
                <a:cubicBezTo>
                  <a:pt x="396" y="6"/>
                  <a:pt x="399" y="6"/>
                  <a:pt x="397" y="6"/>
                </a:cubicBezTo>
                <a:cubicBezTo>
                  <a:pt x="401" y="5"/>
                  <a:pt x="402" y="7"/>
                  <a:pt x="401" y="7"/>
                </a:cubicBezTo>
                <a:cubicBezTo>
                  <a:pt x="408" y="7"/>
                  <a:pt x="400" y="5"/>
                  <a:pt x="400" y="4"/>
                </a:cubicBezTo>
                <a:cubicBezTo>
                  <a:pt x="402" y="5"/>
                  <a:pt x="404" y="4"/>
                  <a:pt x="401" y="4"/>
                </a:cubicBezTo>
                <a:cubicBezTo>
                  <a:pt x="406" y="3"/>
                  <a:pt x="402" y="5"/>
                  <a:pt x="407" y="5"/>
                </a:cubicBezTo>
                <a:cubicBezTo>
                  <a:pt x="411" y="4"/>
                  <a:pt x="406" y="3"/>
                  <a:pt x="410" y="3"/>
                </a:cubicBezTo>
                <a:cubicBezTo>
                  <a:pt x="408" y="2"/>
                  <a:pt x="400" y="3"/>
                  <a:pt x="399" y="2"/>
                </a:cubicBezTo>
                <a:cubicBezTo>
                  <a:pt x="400" y="1"/>
                  <a:pt x="404" y="2"/>
                  <a:pt x="404" y="2"/>
                </a:cubicBezTo>
                <a:cubicBezTo>
                  <a:pt x="407" y="2"/>
                  <a:pt x="407" y="1"/>
                  <a:pt x="412" y="2"/>
                </a:cubicBezTo>
                <a:cubicBezTo>
                  <a:pt x="411" y="2"/>
                  <a:pt x="413" y="2"/>
                  <a:pt x="412" y="3"/>
                </a:cubicBezTo>
                <a:cubicBezTo>
                  <a:pt x="415" y="3"/>
                  <a:pt x="415" y="1"/>
                  <a:pt x="419" y="1"/>
                </a:cubicBezTo>
                <a:cubicBezTo>
                  <a:pt x="417" y="2"/>
                  <a:pt x="416" y="2"/>
                  <a:pt x="421" y="2"/>
                </a:cubicBezTo>
                <a:cubicBezTo>
                  <a:pt x="420" y="3"/>
                  <a:pt x="417" y="3"/>
                  <a:pt x="417" y="2"/>
                </a:cubicBezTo>
                <a:cubicBezTo>
                  <a:pt x="416" y="2"/>
                  <a:pt x="416" y="3"/>
                  <a:pt x="415" y="3"/>
                </a:cubicBezTo>
                <a:cubicBezTo>
                  <a:pt x="414" y="3"/>
                  <a:pt x="417" y="3"/>
                  <a:pt x="417" y="4"/>
                </a:cubicBezTo>
                <a:cubicBezTo>
                  <a:pt x="419" y="4"/>
                  <a:pt x="418" y="3"/>
                  <a:pt x="416" y="3"/>
                </a:cubicBezTo>
                <a:cubicBezTo>
                  <a:pt x="417" y="3"/>
                  <a:pt x="421" y="3"/>
                  <a:pt x="421" y="4"/>
                </a:cubicBezTo>
                <a:cubicBezTo>
                  <a:pt x="418" y="4"/>
                  <a:pt x="427" y="5"/>
                  <a:pt x="424" y="5"/>
                </a:cubicBezTo>
                <a:cubicBezTo>
                  <a:pt x="427" y="5"/>
                  <a:pt x="427" y="6"/>
                  <a:pt x="430" y="6"/>
                </a:cubicBezTo>
                <a:cubicBezTo>
                  <a:pt x="426" y="5"/>
                  <a:pt x="427" y="5"/>
                  <a:pt x="425" y="4"/>
                </a:cubicBezTo>
                <a:cubicBezTo>
                  <a:pt x="426" y="4"/>
                  <a:pt x="428" y="4"/>
                  <a:pt x="430" y="4"/>
                </a:cubicBezTo>
                <a:cubicBezTo>
                  <a:pt x="427" y="4"/>
                  <a:pt x="430" y="4"/>
                  <a:pt x="428" y="4"/>
                </a:cubicBezTo>
                <a:cubicBezTo>
                  <a:pt x="429" y="5"/>
                  <a:pt x="432" y="5"/>
                  <a:pt x="433" y="5"/>
                </a:cubicBezTo>
                <a:cubicBezTo>
                  <a:pt x="434" y="5"/>
                  <a:pt x="431" y="5"/>
                  <a:pt x="431" y="4"/>
                </a:cubicBezTo>
                <a:cubicBezTo>
                  <a:pt x="432" y="4"/>
                  <a:pt x="438" y="5"/>
                  <a:pt x="438" y="5"/>
                </a:cubicBezTo>
                <a:cubicBezTo>
                  <a:pt x="442" y="6"/>
                  <a:pt x="445" y="6"/>
                  <a:pt x="453" y="7"/>
                </a:cubicBezTo>
                <a:cubicBezTo>
                  <a:pt x="453" y="7"/>
                  <a:pt x="452" y="7"/>
                  <a:pt x="451" y="7"/>
                </a:cubicBezTo>
                <a:cubicBezTo>
                  <a:pt x="451" y="7"/>
                  <a:pt x="453" y="7"/>
                  <a:pt x="453" y="7"/>
                </a:cubicBezTo>
                <a:cubicBezTo>
                  <a:pt x="452" y="8"/>
                  <a:pt x="450" y="7"/>
                  <a:pt x="447" y="6"/>
                </a:cubicBezTo>
                <a:cubicBezTo>
                  <a:pt x="447" y="7"/>
                  <a:pt x="447" y="7"/>
                  <a:pt x="447" y="7"/>
                </a:cubicBezTo>
                <a:cubicBezTo>
                  <a:pt x="448" y="7"/>
                  <a:pt x="453" y="8"/>
                  <a:pt x="453" y="9"/>
                </a:cubicBezTo>
                <a:cubicBezTo>
                  <a:pt x="454" y="8"/>
                  <a:pt x="456" y="7"/>
                  <a:pt x="453" y="6"/>
                </a:cubicBezTo>
                <a:cubicBezTo>
                  <a:pt x="454" y="6"/>
                  <a:pt x="457" y="7"/>
                  <a:pt x="455" y="6"/>
                </a:cubicBezTo>
                <a:cubicBezTo>
                  <a:pt x="456" y="6"/>
                  <a:pt x="458" y="7"/>
                  <a:pt x="460" y="7"/>
                </a:cubicBezTo>
                <a:cubicBezTo>
                  <a:pt x="460" y="7"/>
                  <a:pt x="459" y="7"/>
                  <a:pt x="458" y="6"/>
                </a:cubicBezTo>
                <a:cubicBezTo>
                  <a:pt x="460" y="6"/>
                  <a:pt x="465" y="7"/>
                  <a:pt x="465" y="6"/>
                </a:cubicBezTo>
                <a:cubicBezTo>
                  <a:pt x="466" y="7"/>
                  <a:pt x="466" y="7"/>
                  <a:pt x="465" y="7"/>
                </a:cubicBezTo>
                <a:cubicBezTo>
                  <a:pt x="466" y="7"/>
                  <a:pt x="469" y="8"/>
                  <a:pt x="468" y="8"/>
                </a:cubicBezTo>
                <a:cubicBezTo>
                  <a:pt x="466" y="8"/>
                  <a:pt x="466" y="8"/>
                  <a:pt x="463" y="7"/>
                </a:cubicBezTo>
                <a:cubicBezTo>
                  <a:pt x="463" y="8"/>
                  <a:pt x="464" y="8"/>
                  <a:pt x="464" y="8"/>
                </a:cubicBezTo>
                <a:cubicBezTo>
                  <a:pt x="468" y="9"/>
                  <a:pt x="467" y="8"/>
                  <a:pt x="470" y="9"/>
                </a:cubicBezTo>
                <a:cubicBezTo>
                  <a:pt x="470" y="8"/>
                  <a:pt x="473" y="8"/>
                  <a:pt x="477" y="9"/>
                </a:cubicBezTo>
                <a:cubicBezTo>
                  <a:pt x="476" y="10"/>
                  <a:pt x="474" y="9"/>
                  <a:pt x="471" y="9"/>
                </a:cubicBezTo>
                <a:cubicBezTo>
                  <a:pt x="472" y="9"/>
                  <a:pt x="472" y="10"/>
                  <a:pt x="472" y="10"/>
                </a:cubicBezTo>
                <a:cubicBezTo>
                  <a:pt x="473" y="10"/>
                  <a:pt x="475" y="10"/>
                  <a:pt x="476" y="10"/>
                </a:cubicBezTo>
                <a:cubicBezTo>
                  <a:pt x="478" y="10"/>
                  <a:pt x="478" y="11"/>
                  <a:pt x="478" y="11"/>
                </a:cubicBezTo>
                <a:cubicBezTo>
                  <a:pt x="479" y="11"/>
                  <a:pt x="481" y="11"/>
                  <a:pt x="483" y="12"/>
                </a:cubicBezTo>
                <a:cubicBezTo>
                  <a:pt x="483" y="11"/>
                  <a:pt x="484" y="11"/>
                  <a:pt x="482" y="11"/>
                </a:cubicBezTo>
                <a:cubicBezTo>
                  <a:pt x="483" y="10"/>
                  <a:pt x="485" y="11"/>
                  <a:pt x="484" y="12"/>
                </a:cubicBezTo>
                <a:cubicBezTo>
                  <a:pt x="485" y="12"/>
                  <a:pt x="486" y="11"/>
                  <a:pt x="487" y="12"/>
                </a:cubicBezTo>
                <a:cubicBezTo>
                  <a:pt x="487" y="12"/>
                  <a:pt x="485" y="10"/>
                  <a:pt x="490" y="11"/>
                </a:cubicBezTo>
                <a:cubicBezTo>
                  <a:pt x="490" y="10"/>
                  <a:pt x="485" y="10"/>
                  <a:pt x="484" y="9"/>
                </a:cubicBezTo>
                <a:cubicBezTo>
                  <a:pt x="482" y="9"/>
                  <a:pt x="481" y="9"/>
                  <a:pt x="482" y="9"/>
                </a:cubicBezTo>
                <a:cubicBezTo>
                  <a:pt x="480" y="9"/>
                  <a:pt x="481" y="9"/>
                  <a:pt x="478" y="8"/>
                </a:cubicBezTo>
                <a:cubicBezTo>
                  <a:pt x="478" y="8"/>
                  <a:pt x="482" y="9"/>
                  <a:pt x="481" y="7"/>
                </a:cubicBezTo>
                <a:cubicBezTo>
                  <a:pt x="484" y="8"/>
                  <a:pt x="482" y="8"/>
                  <a:pt x="482" y="8"/>
                </a:cubicBezTo>
                <a:cubicBezTo>
                  <a:pt x="486" y="9"/>
                  <a:pt x="486" y="9"/>
                  <a:pt x="489" y="9"/>
                </a:cubicBezTo>
                <a:cubicBezTo>
                  <a:pt x="489" y="9"/>
                  <a:pt x="487" y="9"/>
                  <a:pt x="487" y="8"/>
                </a:cubicBezTo>
                <a:cubicBezTo>
                  <a:pt x="491" y="9"/>
                  <a:pt x="493" y="10"/>
                  <a:pt x="496" y="11"/>
                </a:cubicBezTo>
                <a:cubicBezTo>
                  <a:pt x="495" y="11"/>
                  <a:pt x="495" y="10"/>
                  <a:pt x="495" y="11"/>
                </a:cubicBezTo>
                <a:cubicBezTo>
                  <a:pt x="496" y="11"/>
                  <a:pt x="499" y="12"/>
                  <a:pt x="499" y="11"/>
                </a:cubicBezTo>
                <a:cubicBezTo>
                  <a:pt x="500" y="12"/>
                  <a:pt x="500" y="12"/>
                  <a:pt x="501" y="13"/>
                </a:cubicBezTo>
                <a:cubicBezTo>
                  <a:pt x="505" y="13"/>
                  <a:pt x="510" y="15"/>
                  <a:pt x="512" y="16"/>
                </a:cubicBezTo>
                <a:cubicBezTo>
                  <a:pt x="514" y="17"/>
                  <a:pt x="512" y="15"/>
                  <a:pt x="510" y="14"/>
                </a:cubicBezTo>
                <a:cubicBezTo>
                  <a:pt x="510" y="14"/>
                  <a:pt x="516" y="16"/>
                  <a:pt x="514" y="16"/>
                </a:cubicBezTo>
                <a:cubicBezTo>
                  <a:pt x="516" y="17"/>
                  <a:pt x="519" y="18"/>
                  <a:pt x="520" y="18"/>
                </a:cubicBezTo>
                <a:cubicBezTo>
                  <a:pt x="519" y="17"/>
                  <a:pt x="518" y="17"/>
                  <a:pt x="517" y="17"/>
                </a:cubicBezTo>
                <a:cubicBezTo>
                  <a:pt x="520" y="17"/>
                  <a:pt x="527" y="19"/>
                  <a:pt x="532" y="21"/>
                </a:cubicBezTo>
                <a:cubicBezTo>
                  <a:pt x="529" y="19"/>
                  <a:pt x="537" y="22"/>
                  <a:pt x="537" y="22"/>
                </a:cubicBezTo>
                <a:cubicBezTo>
                  <a:pt x="539" y="22"/>
                  <a:pt x="538" y="23"/>
                  <a:pt x="540" y="23"/>
                </a:cubicBezTo>
                <a:cubicBezTo>
                  <a:pt x="539" y="23"/>
                  <a:pt x="538" y="23"/>
                  <a:pt x="536" y="22"/>
                </a:cubicBezTo>
                <a:cubicBezTo>
                  <a:pt x="536" y="23"/>
                  <a:pt x="543" y="25"/>
                  <a:pt x="545" y="25"/>
                </a:cubicBezTo>
                <a:cubicBezTo>
                  <a:pt x="545" y="25"/>
                  <a:pt x="542" y="25"/>
                  <a:pt x="540" y="24"/>
                </a:cubicBezTo>
                <a:cubicBezTo>
                  <a:pt x="543" y="24"/>
                  <a:pt x="547" y="25"/>
                  <a:pt x="551" y="27"/>
                </a:cubicBezTo>
                <a:cubicBezTo>
                  <a:pt x="551" y="27"/>
                  <a:pt x="550" y="27"/>
                  <a:pt x="552" y="28"/>
                </a:cubicBezTo>
                <a:cubicBezTo>
                  <a:pt x="551" y="28"/>
                  <a:pt x="549" y="26"/>
                  <a:pt x="549" y="27"/>
                </a:cubicBezTo>
                <a:cubicBezTo>
                  <a:pt x="550" y="28"/>
                  <a:pt x="552" y="28"/>
                  <a:pt x="552" y="29"/>
                </a:cubicBezTo>
                <a:cubicBezTo>
                  <a:pt x="554" y="30"/>
                  <a:pt x="550" y="28"/>
                  <a:pt x="551" y="29"/>
                </a:cubicBezTo>
                <a:cubicBezTo>
                  <a:pt x="555" y="29"/>
                  <a:pt x="555" y="30"/>
                  <a:pt x="558" y="30"/>
                </a:cubicBezTo>
                <a:cubicBezTo>
                  <a:pt x="562" y="32"/>
                  <a:pt x="569" y="34"/>
                  <a:pt x="569" y="35"/>
                </a:cubicBezTo>
                <a:cubicBezTo>
                  <a:pt x="571" y="36"/>
                  <a:pt x="570" y="35"/>
                  <a:pt x="571" y="35"/>
                </a:cubicBezTo>
                <a:cubicBezTo>
                  <a:pt x="572" y="36"/>
                  <a:pt x="575" y="37"/>
                  <a:pt x="573" y="37"/>
                </a:cubicBezTo>
                <a:cubicBezTo>
                  <a:pt x="575" y="38"/>
                  <a:pt x="575" y="38"/>
                  <a:pt x="577" y="39"/>
                </a:cubicBezTo>
                <a:cubicBezTo>
                  <a:pt x="577" y="39"/>
                  <a:pt x="575" y="39"/>
                  <a:pt x="576" y="39"/>
                </a:cubicBezTo>
                <a:cubicBezTo>
                  <a:pt x="578" y="40"/>
                  <a:pt x="578" y="39"/>
                  <a:pt x="579" y="39"/>
                </a:cubicBezTo>
                <a:cubicBezTo>
                  <a:pt x="579" y="38"/>
                  <a:pt x="576" y="38"/>
                  <a:pt x="576" y="38"/>
                </a:cubicBezTo>
                <a:cubicBezTo>
                  <a:pt x="576" y="37"/>
                  <a:pt x="580" y="39"/>
                  <a:pt x="579" y="39"/>
                </a:cubicBezTo>
                <a:cubicBezTo>
                  <a:pt x="581" y="40"/>
                  <a:pt x="581" y="40"/>
                  <a:pt x="583" y="40"/>
                </a:cubicBezTo>
                <a:cubicBezTo>
                  <a:pt x="586" y="42"/>
                  <a:pt x="586" y="42"/>
                  <a:pt x="589" y="44"/>
                </a:cubicBezTo>
                <a:cubicBezTo>
                  <a:pt x="587" y="43"/>
                  <a:pt x="587" y="42"/>
                  <a:pt x="586" y="42"/>
                </a:cubicBezTo>
                <a:cubicBezTo>
                  <a:pt x="585" y="40"/>
                  <a:pt x="593" y="44"/>
                  <a:pt x="594" y="45"/>
                </a:cubicBezTo>
                <a:cubicBezTo>
                  <a:pt x="594" y="45"/>
                  <a:pt x="591" y="43"/>
                  <a:pt x="590" y="43"/>
                </a:cubicBezTo>
                <a:cubicBezTo>
                  <a:pt x="592" y="45"/>
                  <a:pt x="596" y="46"/>
                  <a:pt x="598" y="48"/>
                </a:cubicBezTo>
                <a:cubicBezTo>
                  <a:pt x="600" y="49"/>
                  <a:pt x="597" y="46"/>
                  <a:pt x="599" y="47"/>
                </a:cubicBezTo>
                <a:cubicBezTo>
                  <a:pt x="600" y="48"/>
                  <a:pt x="601" y="49"/>
                  <a:pt x="603" y="50"/>
                </a:cubicBezTo>
                <a:cubicBezTo>
                  <a:pt x="603" y="50"/>
                  <a:pt x="606" y="52"/>
                  <a:pt x="606" y="51"/>
                </a:cubicBezTo>
                <a:cubicBezTo>
                  <a:pt x="612" y="54"/>
                  <a:pt x="615" y="56"/>
                  <a:pt x="620" y="59"/>
                </a:cubicBezTo>
                <a:cubicBezTo>
                  <a:pt x="619" y="58"/>
                  <a:pt x="619" y="59"/>
                  <a:pt x="619" y="59"/>
                </a:cubicBezTo>
                <a:cubicBezTo>
                  <a:pt x="624" y="60"/>
                  <a:pt x="634" y="67"/>
                  <a:pt x="640" y="71"/>
                </a:cubicBezTo>
                <a:cubicBezTo>
                  <a:pt x="642" y="72"/>
                  <a:pt x="641" y="71"/>
                  <a:pt x="643" y="73"/>
                </a:cubicBezTo>
                <a:cubicBezTo>
                  <a:pt x="643" y="73"/>
                  <a:pt x="643" y="73"/>
                  <a:pt x="644" y="73"/>
                </a:cubicBezTo>
                <a:cubicBezTo>
                  <a:pt x="644" y="73"/>
                  <a:pt x="643" y="72"/>
                  <a:pt x="642" y="72"/>
                </a:cubicBezTo>
                <a:cubicBezTo>
                  <a:pt x="645" y="73"/>
                  <a:pt x="651" y="78"/>
                  <a:pt x="653" y="78"/>
                </a:cubicBezTo>
                <a:cubicBezTo>
                  <a:pt x="655" y="80"/>
                  <a:pt x="658" y="83"/>
                  <a:pt x="661" y="84"/>
                </a:cubicBezTo>
                <a:cubicBezTo>
                  <a:pt x="665" y="87"/>
                  <a:pt x="675" y="94"/>
                  <a:pt x="680" y="98"/>
                </a:cubicBezTo>
                <a:cubicBezTo>
                  <a:pt x="680" y="98"/>
                  <a:pt x="679" y="97"/>
                  <a:pt x="679" y="98"/>
                </a:cubicBezTo>
                <a:cubicBezTo>
                  <a:pt x="681" y="99"/>
                  <a:pt x="682" y="100"/>
                  <a:pt x="684" y="102"/>
                </a:cubicBezTo>
                <a:cubicBezTo>
                  <a:pt x="685" y="102"/>
                  <a:pt x="683" y="101"/>
                  <a:pt x="684" y="101"/>
                </a:cubicBezTo>
                <a:cubicBezTo>
                  <a:pt x="688" y="104"/>
                  <a:pt x="693" y="109"/>
                  <a:pt x="699" y="114"/>
                </a:cubicBezTo>
                <a:cubicBezTo>
                  <a:pt x="698" y="114"/>
                  <a:pt x="698" y="114"/>
                  <a:pt x="699" y="115"/>
                </a:cubicBezTo>
                <a:cubicBezTo>
                  <a:pt x="701" y="117"/>
                  <a:pt x="702" y="118"/>
                  <a:pt x="703" y="118"/>
                </a:cubicBezTo>
                <a:cubicBezTo>
                  <a:pt x="705" y="120"/>
                  <a:pt x="704" y="119"/>
                  <a:pt x="705" y="120"/>
                </a:cubicBezTo>
                <a:cubicBezTo>
                  <a:pt x="707" y="122"/>
                  <a:pt x="704" y="119"/>
                  <a:pt x="705" y="119"/>
                </a:cubicBezTo>
                <a:cubicBezTo>
                  <a:pt x="707" y="121"/>
                  <a:pt x="707" y="121"/>
                  <a:pt x="709" y="123"/>
                </a:cubicBezTo>
                <a:cubicBezTo>
                  <a:pt x="705" y="121"/>
                  <a:pt x="715" y="129"/>
                  <a:pt x="718" y="132"/>
                </a:cubicBezTo>
                <a:cubicBezTo>
                  <a:pt x="716" y="131"/>
                  <a:pt x="717" y="131"/>
                  <a:pt x="716" y="129"/>
                </a:cubicBezTo>
                <a:cubicBezTo>
                  <a:pt x="716" y="129"/>
                  <a:pt x="717" y="130"/>
                  <a:pt x="717" y="130"/>
                </a:cubicBezTo>
                <a:cubicBezTo>
                  <a:pt x="722" y="135"/>
                  <a:pt x="722" y="134"/>
                  <a:pt x="723" y="137"/>
                </a:cubicBezTo>
                <a:cubicBezTo>
                  <a:pt x="724" y="138"/>
                  <a:pt x="723" y="136"/>
                  <a:pt x="724" y="136"/>
                </a:cubicBezTo>
                <a:cubicBezTo>
                  <a:pt x="727" y="139"/>
                  <a:pt x="727" y="140"/>
                  <a:pt x="728" y="141"/>
                </a:cubicBezTo>
                <a:cubicBezTo>
                  <a:pt x="729" y="142"/>
                  <a:pt x="732" y="144"/>
                  <a:pt x="732" y="145"/>
                </a:cubicBezTo>
                <a:cubicBezTo>
                  <a:pt x="732" y="146"/>
                  <a:pt x="735" y="148"/>
                  <a:pt x="734" y="148"/>
                </a:cubicBezTo>
                <a:cubicBezTo>
                  <a:pt x="736" y="149"/>
                  <a:pt x="736" y="149"/>
                  <a:pt x="737" y="150"/>
                </a:cubicBezTo>
                <a:cubicBezTo>
                  <a:pt x="738" y="150"/>
                  <a:pt x="735" y="148"/>
                  <a:pt x="734" y="147"/>
                </a:cubicBezTo>
                <a:cubicBezTo>
                  <a:pt x="736" y="147"/>
                  <a:pt x="734" y="144"/>
                  <a:pt x="736" y="144"/>
                </a:cubicBezTo>
                <a:cubicBezTo>
                  <a:pt x="739" y="150"/>
                  <a:pt x="741" y="155"/>
                  <a:pt x="745" y="161"/>
                </a:cubicBezTo>
                <a:cubicBezTo>
                  <a:pt x="747" y="163"/>
                  <a:pt x="742" y="157"/>
                  <a:pt x="747" y="162"/>
                </a:cubicBezTo>
                <a:cubicBezTo>
                  <a:pt x="747" y="161"/>
                  <a:pt x="745" y="159"/>
                  <a:pt x="746" y="160"/>
                </a:cubicBezTo>
                <a:cubicBezTo>
                  <a:pt x="744" y="157"/>
                  <a:pt x="744" y="158"/>
                  <a:pt x="743" y="156"/>
                </a:cubicBezTo>
                <a:cubicBezTo>
                  <a:pt x="743" y="156"/>
                  <a:pt x="745" y="158"/>
                  <a:pt x="746" y="159"/>
                </a:cubicBezTo>
                <a:cubicBezTo>
                  <a:pt x="746" y="159"/>
                  <a:pt x="745" y="156"/>
                  <a:pt x="747" y="158"/>
                </a:cubicBezTo>
                <a:cubicBezTo>
                  <a:pt x="746" y="156"/>
                  <a:pt x="744" y="153"/>
                  <a:pt x="745" y="154"/>
                </a:cubicBezTo>
                <a:cubicBezTo>
                  <a:pt x="747" y="156"/>
                  <a:pt x="748" y="158"/>
                  <a:pt x="749" y="159"/>
                </a:cubicBezTo>
                <a:cubicBezTo>
                  <a:pt x="749" y="160"/>
                  <a:pt x="752" y="165"/>
                  <a:pt x="750" y="164"/>
                </a:cubicBezTo>
                <a:cubicBezTo>
                  <a:pt x="752" y="166"/>
                  <a:pt x="751" y="167"/>
                  <a:pt x="751" y="167"/>
                </a:cubicBezTo>
                <a:cubicBezTo>
                  <a:pt x="753" y="170"/>
                  <a:pt x="756" y="173"/>
                  <a:pt x="757" y="174"/>
                </a:cubicBezTo>
                <a:cubicBezTo>
                  <a:pt x="757" y="173"/>
                  <a:pt x="755" y="172"/>
                  <a:pt x="754" y="170"/>
                </a:cubicBezTo>
                <a:cubicBezTo>
                  <a:pt x="754" y="168"/>
                  <a:pt x="759" y="172"/>
                  <a:pt x="756" y="168"/>
                </a:cubicBezTo>
                <a:cubicBezTo>
                  <a:pt x="757" y="169"/>
                  <a:pt x="757" y="170"/>
                  <a:pt x="759" y="173"/>
                </a:cubicBezTo>
                <a:cubicBezTo>
                  <a:pt x="759" y="174"/>
                  <a:pt x="757" y="173"/>
                  <a:pt x="760" y="177"/>
                </a:cubicBezTo>
                <a:cubicBezTo>
                  <a:pt x="759" y="176"/>
                  <a:pt x="759" y="175"/>
                  <a:pt x="758" y="175"/>
                </a:cubicBezTo>
                <a:cubicBezTo>
                  <a:pt x="760" y="177"/>
                  <a:pt x="760" y="179"/>
                  <a:pt x="762" y="181"/>
                </a:cubicBezTo>
                <a:cubicBezTo>
                  <a:pt x="762" y="182"/>
                  <a:pt x="762" y="181"/>
                  <a:pt x="764" y="182"/>
                </a:cubicBezTo>
                <a:cubicBezTo>
                  <a:pt x="765" y="184"/>
                  <a:pt x="766" y="187"/>
                  <a:pt x="767" y="186"/>
                </a:cubicBezTo>
                <a:cubicBezTo>
                  <a:pt x="768" y="186"/>
                  <a:pt x="765" y="183"/>
                  <a:pt x="764" y="182"/>
                </a:cubicBezTo>
                <a:cubicBezTo>
                  <a:pt x="762" y="178"/>
                  <a:pt x="767" y="183"/>
                  <a:pt x="764" y="178"/>
                </a:cubicBezTo>
                <a:cubicBezTo>
                  <a:pt x="766" y="180"/>
                  <a:pt x="766" y="181"/>
                  <a:pt x="766" y="179"/>
                </a:cubicBezTo>
                <a:cubicBezTo>
                  <a:pt x="767" y="180"/>
                  <a:pt x="768" y="181"/>
                  <a:pt x="768" y="181"/>
                </a:cubicBezTo>
                <a:cubicBezTo>
                  <a:pt x="770" y="185"/>
                  <a:pt x="768" y="190"/>
                  <a:pt x="774" y="194"/>
                </a:cubicBezTo>
                <a:cubicBezTo>
                  <a:pt x="773" y="192"/>
                  <a:pt x="774" y="192"/>
                  <a:pt x="776" y="194"/>
                </a:cubicBezTo>
                <a:cubicBezTo>
                  <a:pt x="775" y="192"/>
                  <a:pt x="774" y="188"/>
                  <a:pt x="776" y="190"/>
                </a:cubicBezTo>
                <a:cubicBezTo>
                  <a:pt x="782" y="200"/>
                  <a:pt x="774" y="198"/>
                  <a:pt x="781" y="209"/>
                </a:cubicBezTo>
                <a:cubicBezTo>
                  <a:pt x="782" y="211"/>
                  <a:pt x="782" y="210"/>
                  <a:pt x="784" y="211"/>
                </a:cubicBezTo>
                <a:cubicBezTo>
                  <a:pt x="782" y="207"/>
                  <a:pt x="785" y="207"/>
                  <a:pt x="785" y="203"/>
                </a:cubicBezTo>
                <a:cubicBezTo>
                  <a:pt x="789" y="210"/>
                  <a:pt x="784" y="206"/>
                  <a:pt x="788" y="212"/>
                </a:cubicBezTo>
                <a:cubicBezTo>
                  <a:pt x="786" y="212"/>
                  <a:pt x="788" y="216"/>
                  <a:pt x="786" y="217"/>
                </a:cubicBezTo>
                <a:cubicBezTo>
                  <a:pt x="787" y="218"/>
                  <a:pt x="788" y="218"/>
                  <a:pt x="789" y="220"/>
                </a:cubicBezTo>
                <a:cubicBezTo>
                  <a:pt x="788" y="220"/>
                  <a:pt x="787" y="218"/>
                  <a:pt x="787" y="219"/>
                </a:cubicBezTo>
                <a:cubicBezTo>
                  <a:pt x="788" y="221"/>
                  <a:pt x="789" y="223"/>
                  <a:pt x="791" y="226"/>
                </a:cubicBezTo>
                <a:cubicBezTo>
                  <a:pt x="793" y="227"/>
                  <a:pt x="790" y="222"/>
                  <a:pt x="793" y="224"/>
                </a:cubicBezTo>
                <a:cubicBezTo>
                  <a:pt x="792" y="220"/>
                  <a:pt x="793" y="220"/>
                  <a:pt x="795" y="221"/>
                </a:cubicBezTo>
                <a:cubicBezTo>
                  <a:pt x="798" y="227"/>
                  <a:pt x="796" y="231"/>
                  <a:pt x="795" y="230"/>
                </a:cubicBezTo>
                <a:cubicBezTo>
                  <a:pt x="795" y="231"/>
                  <a:pt x="796" y="233"/>
                  <a:pt x="796" y="234"/>
                </a:cubicBezTo>
                <a:cubicBezTo>
                  <a:pt x="793" y="231"/>
                  <a:pt x="796" y="239"/>
                  <a:pt x="792" y="235"/>
                </a:cubicBezTo>
                <a:cubicBezTo>
                  <a:pt x="794" y="238"/>
                  <a:pt x="793" y="237"/>
                  <a:pt x="792" y="236"/>
                </a:cubicBezTo>
                <a:cubicBezTo>
                  <a:pt x="794" y="240"/>
                  <a:pt x="794" y="243"/>
                  <a:pt x="797" y="248"/>
                </a:cubicBezTo>
                <a:cubicBezTo>
                  <a:pt x="797" y="246"/>
                  <a:pt x="797" y="245"/>
                  <a:pt x="799" y="248"/>
                </a:cubicBezTo>
                <a:cubicBezTo>
                  <a:pt x="799" y="247"/>
                  <a:pt x="798" y="246"/>
                  <a:pt x="798" y="245"/>
                </a:cubicBezTo>
                <a:cubicBezTo>
                  <a:pt x="798" y="244"/>
                  <a:pt x="799" y="247"/>
                  <a:pt x="800" y="247"/>
                </a:cubicBezTo>
                <a:cubicBezTo>
                  <a:pt x="800" y="246"/>
                  <a:pt x="799" y="246"/>
                  <a:pt x="798" y="244"/>
                </a:cubicBezTo>
                <a:cubicBezTo>
                  <a:pt x="799" y="244"/>
                  <a:pt x="800" y="246"/>
                  <a:pt x="800" y="246"/>
                </a:cubicBezTo>
                <a:cubicBezTo>
                  <a:pt x="802" y="250"/>
                  <a:pt x="800" y="249"/>
                  <a:pt x="801" y="252"/>
                </a:cubicBezTo>
                <a:cubicBezTo>
                  <a:pt x="799" y="250"/>
                  <a:pt x="800" y="252"/>
                  <a:pt x="799" y="251"/>
                </a:cubicBezTo>
                <a:cubicBezTo>
                  <a:pt x="800" y="252"/>
                  <a:pt x="801" y="254"/>
                  <a:pt x="802" y="256"/>
                </a:cubicBezTo>
                <a:cubicBezTo>
                  <a:pt x="800" y="254"/>
                  <a:pt x="800" y="256"/>
                  <a:pt x="799" y="255"/>
                </a:cubicBezTo>
                <a:cubicBezTo>
                  <a:pt x="799" y="256"/>
                  <a:pt x="800" y="257"/>
                  <a:pt x="800" y="258"/>
                </a:cubicBezTo>
                <a:cubicBezTo>
                  <a:pt x="798" y="257"/>
                  <a:pt x="797" y="261"/>
                  <a:pt x="794" y="257"/>
                </a:cubicBezTo>
                <a:cubicBezTo>
                  <a:pt x="794" y="258"/>
                  <a:pt x="795" y="260"/>
                  <a:pt x="794" y="260"/>
                </a:cubicBezTo>
                <a:cubicBezTo>
                  <a:pt x="792" y="255"/>
                  <a:pt x="791" y="256"/>
                  <a:pt x="790" y="256"/>
                </a:cubicBezTo>
                <a:cubicBezTo>
                  <a:pt x="792" y="259"/>
                  <a:pt x="794" y="261"/>
                  <a:pt x="795" y="265"/>
                </a:cubicBezTo>
                <a:cubicBezTo>
                  <a:pt x="793" y="262"/>
                  <a:pt x="795" y="266"/>
                  <a:pt x="793" y="262"/>
                </a:cubicBezTo>
                <a:cubicBezTo>
                  <a:pt x="792" y="267"/>
                  <a:pt x="790" y="268"/>
                  <a:pt x="787" y="266"/>
                </a:cubicBezTo>
                <a:cubicBezTo>
                  <a:pt x="786" y="263"/>
                  <a:pt x="784" y="260"/>
                  <a:pt x="784" y="259"/>
                </a:cubicBezTo>
                <a:cubicBezTo>
                  <a:pt x="784" y="258"/>
                  <a:pt x="783" y="258"/>
                  <a:pt x="783" y="257"/>
                </a:cubicBezTo>
                <a:cubicBezTo>
                  <a:pt x="783" y="257"/>
                  <a:pt x="783" y="258"/>
                  <a:pt x="784" y="259"/>
                </a:cubicBezTo>
                <a:cubicBezTo>
                  <a:pt x="783" y="258"/>
                  <a:pt x="782" y="256"/>
                  <a:pt x="782" y="255"/>
                </a:cubicBezTo>
                <a:close/>
                <a:moveTo>
                  <a:pt x="340" y="50"/>
                </a:moveTo>
                <a:cubicBezTo>
                  <a:pt x="338" y="51"/>
                  <a:pt x="336" y="51"/>
                  <a:pt x="336" y="51"/>
                </a:cubicBezTo>
                <a:cubicBezTo>
                  <a:pt x="338" y="51"/>
                  <a:pt x="340" y="51"/>
                  <a:pt x="340" y="50"/>
                </a:cubicBezTo>
                <a:close/>
                <a:moveTo>
                  <a:pt x="236" y="74"/>
                </a:moveTo>
                <a:cubicBezTo>
                  <a:pt x="236" y="74"/>
                  <a:pt x="235" y="75"/>
                  <a:pt x="235" y="74"/>
                </a:cubicBezTo>
                <a:cubicBezTo>
                  <a:pt x="234" y="75"/>
                  <a:pt x="233" y="75"/>
                  <a:pt x="233" y="76"/>
                </a:cubicBezTo>
                <a:cubicBezTo>
                  <a:pt x="236" y="75"/>
                  <a:pt x="230" y="77"/>
                  <a:pt x="232" y="77"/>
                </a:cubicBezTo>
                <a:cubicBezTo>
                  <a:pt x="234" y="76"/>
                  <a:pt x="235" y="75"/>
                  <a:pt x="236" y="74"/>
                </a:cubicBezTo>
                <a:close/>
                <a:moveTo>
                  <a:pt x="231" y="76"/>
                </a:moveTo>
                <a:cubicBezTo>
                  <a:pt x="232" y="75"/>
                  <a:pt x="233" y="76"/>
                  <a:pt x="234" y="74"/>
                </a:cubicBezTo>
                <a:cubicBezTo>
                  <a:pt x="234" y="75"/>
                  <a:pt x="236" y="72"/>
                  <a:pt x="237" y="71"/>
                </a:cubicBezTo>
                <a:cubicBezTo>
                  <a:pt x="233" y="73"/>
                  <a:pt x="233" y="74"/>
                  <a:pt x="231" y="76"/>
                </a:cubicBezTo>
                <a:close/>
                <a:moveTo>
                  <a:pt x="162" y="116"/>
                </a:moveTo>
                <a:cubicBezTo>
                  <a:pt x="164" y="115"/>
                  <a:pt x="164" y="115"/>
                  <a:pt x="164" y="115"/>
                </a:cubicBezTo>
                <a:cubicBezTo>
                  <a:pt x="162" y="115"/>
                  <a:pt x="165" y="114"/>
                  <a:pt x="167" y="112"/>
                </a:cubicBezTo>
                <a:cubicBezTo>
                  <a:pt x="165" y="113"/>
                  <a:pt x="164" y="114"/>
                  <a:pt x="164" y="114"/>
                </a:cubicBezTo>
                <a:cubicBezTo>
                  <a:pt x="167" y="111"/>
                  <a:pt x="164" y="113"/>
                  <a:pt x="165" y="111"/>
                </a:cubicBezTo>
                <a:cubicBezTo>
                  <a:pt x="164" y="112"/>
                  <a:pt x="162" y="113"/>
                  <a:pt x="162" y="114"/>
                </a:cubicBezTo>
                <a:cubicBezTo>
                  <a:pt x="168" y="110"/>
                  <a:pt x="160" y="115"/>
                  <a:pt x="162" y="114"/>
                </a:cubicBezTo>
                <a:cubicBezTo>
                  <a:pt x="166" y="112"/>
                  <a:pt x="161" y="116"/>
                  <a:pt x="162" y="116"/>
                </a:cubicBezTo>
                <a:close/>
                <a:moveTo>
                  <a:pt x="132" y="113"/>
                </a:moveTo>
                <a:cubicBezTo>
                  <a:pt x="134" y="112"/>
                  <a:pt x="135" y="111"/>
                  <a:pt x="134" y="111"/>
                </a:cubicBezTo>
                <a:cubicBezTo>
                  <a:pt x="132" y="113"/>
                  <a:pt x="132" y="113"/>
                  <a:pt x="132" y="113"/>
                </a:cubicBezTo>
                <a:close/>
                <a:moveTo>
                  <a:pt x="788" y="254"/>
                </a:moveTo>
                <a:cubicBezTo>
                  <a:pt x="788" y="256"/>
                  <a:pt x="790" y="259"/>
                  <a:pt x="791" y="260"/>
                </a:cubicBezTo>
                <a:cubicBezTo>
                  <a:pt x="790" y="258"/>
                  <a:pt x="789" y="255"/>
                  <a:pt x="788" y="254"/>
                </a:cubicBezTo>
                <a:close/>
                <a:moveTo>
                  <a:pt x="792" y="242"/>
                </a:moveTo>
                <a:cubicBezTo>
                  <a:pt x="793" y="245"/>
                  <a:pt x="794" y="247"/>
                  <a:pt x="796" y="250"/>
                </a:cubicBezTo>
                <a:cubicBezTo>
                  <a:pt x="797" y="249"/>
                  <a:pt x="792" y="240"/>
                  <a:pt x="790" y="237"/>
                </a:cubicBezTo>
                <a:cubicBezTo>
                  <a:pt x="790" y="239"/>
                  <a:pt x="794" y="244"/>
                  <a:pt x="795" y="246"/>
                </a:cubicBezTo>
                <a:cubicBezTo>
                  <a:pt x="794" y="246"/>
                  <a:pt x="793" y="243"/>
                  <a:pt x="792" y="242"/>
                </a:cubicBezTo>
                <a:close/>
                <a:moveTo>
                  <a:pt x="787" y="245"/>
                </a:moveTo>
                <a:cubicBezTo>
                  <a:pt x="787" y="245"/>
                  <a:pt x="787" y="247"/>
                  <a:pt x="786" y="246"/>
                </a:cubicBezTo>
                <a:cubicBezTo>
                  <a:pt x="788" y="248"/>
                  <a:pt x="789" y="252"/>
                  <a:pt x="790" y="253"/>
                </a:cubicBezTo>
                <a:cubicBezTo>
                  <a:pt x="789" y="250"/>
                  <a:pt x="788" y="247"/>
                  <a:pt x="787" y="245"/>
                </a:cubicBezTo>
                <a:close/>
                <a:moveTo>
                  <a:pt x="779" y="256"/>
                </a:moveTo>
                <a:cubicBezTo>
                  <a:pt x="779" y="256"/>
                  <a:pt x="776" y="252"/>
                  <a:pt x="777" y="255"/>
                </a:cubicBezTo>
                <a:cubicBezTo>
                  <a:pt x="778" y="255"/>
                  <a:pt x="778" y="255"/>
                  <a:pt x="779" y="257"/>
                </a:cubicBezTo>
                <a:cubicBezTo>
                  <a:pt x="779" y="258"/>
                  <a:pt x="779" y="258"/>
                  <a:pt x="779" y="258"/>
                </a:cubicBezTo>
                <a:cubicBezTo>
                  <a:pt x="780" y="258"/>
                  <a:pt x="780" y="258"/>
                  <a:pt x="779" y="256"/>
                </a:cubicBezTo>
                <a:close/>
                <a:moveTo>
                  <a:pt x="785" y="244"/>
                </a:moveTo>
                <a:cubicBezTo>
                  <a:pt x="787" y="249"/>
                  <a:pt x="783" y="241"/>
                  <a:pt x="784" y="244"/>
                </a:cubicBezTo>
                <a:cubicBezTo>
                  <a:pt x="786" y="246"/>
                  <a:pt x="784" y="246"/>
                  <a:pt x="785" y="247"/>
                </a:cubicBezTo>
                <a:cubicBezTo>
                  <a:pt x="785" y="246"/>
                  <a:pt x="787" y="249"/>
                  <a:pt x="787" y="249"/>
                </a:cubicBezTo>
                <a:cubicBezTo>
                  <a:pt x="786" y="247"/>
                  <a:pt x="786" y="245"/>
                  <a:pt x="785" y="244"/>
                </a:cubicBezTo>
                <a:close/>
                <a:moveTo>
                  <a:pt x="789" y="230"/>
                </a:moveTo>
                <a:cubicBezTo>
                  <a:pt x="790" y="231"/>
                  <a:pt x="791" y="232"/>
                  <a:pt x="792" y="233"/>
                </a:cubicBezTo>
                <a:cubicBezTo>
                  <a:pt x="790" y="230"/>
                  <a:pt x="789" y="228"/>
                  <a:pt x="790" y="229"/>
                </a:cubicBezTo>
                <a:cubicBezTo>
                  <a:pt x="788" y="225"/>
                  <a:pt x="789" y="224"/>
                  <a:pt x="787" y="222"/>
                </a:cubicBezTo>
                <a:cubicBezTo>
                  <a:pt x="787" y="222"/>
                  <a:pt x="787" y="224"/>
                  <a:pt x="786" y="224"/>
                </a:cubicBezTo>
                <a:cubicBezTo>
                  <a:pt x="788" y="225"/>
                  <a:pt x="788" y="226"/>
                  <a:pt x="789" y="227"/>
                </a:cubicBezTo>
                <a:cubicBezTo>
                  <a:pt x="789" y="228"/>
                  <a:pt x="789" y="229"/>
                  <a:pt x="789" y="229"/>
                </a:cubicBezTo>
                <a:cubicBezTo>
                  <a:pt x="788" y="226"/>
                  <a:pt x="787" y="226"/>
                  <a:pt x="785" y="224"/>
                </a:cubicBezTo>
                <a:cubicBezTo>
                  <a:pt x="787" y="227"/>
                  <a:pt x="786" y="227"/>
                  <a:pt x="785" y="226"/>
                </a:cubicBezTo>
                <a:cubicBezTo>
                  <a:pt x="787" y="230"/>
                  <a:pt x="786" y="228"/>
                  <a:pt x="787" y="231"/>
                </a:cubicBezTo>
                <a:cubicBezTo>
                  <a:pt x="788" y="231"/>
                  <a:pt x="789" y="234"/>
                  <a:pt x="790" y="235"/>
                </a:cubicBezTo>
                <a:cubicBezTo>
                  <a:pt x="790" y="235"/>
                  <a:pt x="792" y="237"/>
                  <a:pt x="791" y="235"/>
                </a:cubicBezTo>
                <a:cubicBezTo>
                  <a:pt x="790" y="235"/>
                  <a:pt x="790" y="233"/>
                  <a:pt x="789" y="232"/>
                </a:cubicBezTo>
                <a:cubicBezTo>
                  <a:pt x="789" y="232"/>
                  <a:pt x="790" y="235"/>
                  <a:pt x="789" y="233"/>
                </a:cubicBezTo>
                <a:cubicBezTo>
                  <a:pt x="789" y="233"/>
                  <a:pt x="787" y="230"/>
                  <a:pt x="788" y="230"/>
                </a:cubicBezTo>
                <a:cubicBezTo>
                  <a:pt x="789" y="232"/>
                  <a:pt x="790" y="234"/>
                  <a:pt x="792" y="235"/>
                </a:cubicBezTo>
                <a:cubicBezTo>
                  <a:pt x="791" y="234"/>
                  <a:pt x="789" y="231"/>
                  <a:pt x="789" y="230"/>
                </a:cubicBezTo>
                <a:close/>
                <a:moveTo>
                  <a:pt x="788" y="235"/>
                </a:moveTo>
                <a:cubicBezTo>
                  <a:pt x="788" y="233"/>
                  <a:pt x="786" y="229"/>
                  <a:pt x="785" y="229"/>
                </a:cubicBezTo>
                <a:cubicBezTo>
                  <a:pt x="787" y="231"/>
                  <a:pt x="787" y="234"/>
                  <a:pt x="788" y="235"/>
                </a:cubicBezTo>
                <a:close/>
                <a:moveTo>
                  <a:pt x="756" y="236"/>
                </a:moveTo>
                <a:cubicBezTo>
                  <a:pt x="755" y="236"/>
                  <a:pt x="757" y="239"/>
                  <a:pt x="758" y="240"/>
                </a:cubicBezTo>
                <a:cubicBezTo>
                  <a:pt x="760" y="241"/>
                  <a:pt x="759" y="242"/>
                  <a:pt x="760" y="244"/>
                </a:cubicBezTo>
                <a:cubicBezTo>
                  <a:pt x="760" y="243"/>
                  <a:pt x="762" y="245"/>
                  <a:pt x="761" y="242"/>
                </a:cubicBezTo>
                <a:cubicBezTo>
                  <a:pt x="759" y="241"/>
                  <a:pt x="759" y="241"/>
                  <a:pt x="756" y="236"/>
                </a:cubicBezTo>
                <a:close/>
                <a:moveTo>
                  <a:pt x="780" y="220"/>
                </a:moveTo>
                <a:cubicBezTo>
                  <a:pt x="781" y="222"/>
                  <a:pt x="781" y="223"/>
                  <a:pt x="782" y="225"/>
                </a:cubicBezTo>
                <a:cubicBezTo>
                  <a:pt x="783" y="226"/>
                  <a:pt x="784" y="227"/>
                  <a:pt x="785" y="228"/>
                </a:cubicBezTo>
                <a:cubicBezTo>
                  <a:pt x="783" y="225"/>
                  <a:pt x="782" y="222"/>
                  <a:pt x="780" y="220"/>
                </a:cubicBezTo>
                <a:close/>
                <a:moveTo>
                  <a:pt x="787" y="219"/>
                </a:moveTo>
                <a:cubicBezTo>
                  <a:pt x="786" y="219"/>
                  <a:pt x="786" y="220"/>
                  <a:pt x="787" y="221"/>
                </a:cubicBezTo>
                <a:cubicBezTo>
                  <a:pt x="787" y="221"/>
                  <a:pt x="789" y="225"/>
                  <a:pt x="789" y="223"/>
                </a:cubicBezTo>
                <a:cubicBezTo>
                  <a:pt x="787" y="221"/>
                  <a:pt x="787" y="220"/>
                  <a:pt x="787" y="219"/>
                </a:cubicBezTo>
                <a:close/>
                <a:moveTo>
                  <a:pt x="781" y="226"/>
                </a:moveTo>
                <a:cubicBezTo>
                  <a:pt x="781" y="227"/>
                  <a:pt x="780" y="223"/>
                  <a:pt x="779" y="224"/>
                </a:cubicBezTo>
                <a:cubicBezTo>
                  <a:pt x="780" y="224"/>
                  <a:pt x="780" y="225"/>
                  <a:pt x="779" y="225"/>
                </a:cubicBezTo>
                <a:cubicBezTo>
                  <a:pt x="781" y="228"/>
                  <a:pt x="783" y="228"/>
                  <a:pt x="781" y="226"/>
                </a:cubicBezTo>
                <a:close/>
                <a:moveTo>
                  <a:pt x="760" y="233"/>
                </a:moveTo>
                <a:cubicBezTo>
                  <a:pt x="761" y="237"/>
                  <a:pt x="756" y="230"/>
                  <a:pt x="756" y="233"/>
                </a:cubicBezTo>
                <a:cubicBezTo>
                  <a:pt x="758" y="234"/>
                  <a:pt x="760" y="235"/>
                  <a:pt x="762" y="237"/>
                </a:cubicBezTo>
                <a:cubicBezTo>
                  <a:pt x="761" y="235"/>
                  <a:pt x="761" y="233"/>
                  <a:pt x="760" y="233"/>
                </a:cubicBezTo>
                <a:close/>
                <a:moveTo>
                  <a:pt x="754" y="232"/>
                </a:moveTo>
                <a:cubicBezTo>
                  <a:pt x="755" y="231"/>
                  <a:pt x="756" y="235"/>
                  <a:pt x="757" y="236"/>
                </a:cubicBezTo>
                <a:cubicBezTo>
                  <a:pt x="757" y="234"/>
                  <a:pt x="753" y="229"/>
                  <a:pt x="754" y="232"/>
                </a:cubicBezTo>
                <a:close/>
                <a:moveTo>
                  <a:pt x="747" y="236"/>
                </a:moveTo>
                <a:cubicBezTo>
                  <a:pt x="746" y="236"/>
                  <a:pt x="748" y="238"/>
                  <a:pt x="748" y="239"/>
                </a:cubicBezTo>
                <a:cubicBezTo>
                  <a:pt x="749" y="239"/>
                  <a:pt x="749" y="240"/>
                  <a:pt x="749" y="239"/>
                </a:cubicBezTo>
                <a:cubicBezTo>
                  <a:pt x="748" y="239"/>
                  <a:pt x="748" y="237"/>
                  <a:pt x="747" y="236"/>
                </a:cubicBezTo>
                <a:close/>
                <a:moveTo>
                  <a:pt x="753" y="170"/>
                </a:moveTo>
                <a:cubicBezTo>
                  <a:pt x="752" y="170"/>
                  <a:pt x="752" y="170"/>
                  <a:pt x="753" y="172"/>
                </a:cubicBezTo>
                <a:cubicBezTo>
                  <a:pt x="754" y="172"/>
                  <a:pt x="755" y="172"/>
                  <a:pt x="756" y="173"/>
                </a:cubicBezTo>
                <a:cubicBezTo>
                  <a:pt x="754" y="172"/>
                  <a:pt x="753" y="171"/>
                  <a:pt x="753" y="170"/>
                </a:cubicBezTo>
                <a:close/>
                <a:moveTo>
                  <a:pt x="747" y="163"/>
                </a:moveTo>
                <a:cubicBezTo>
                  <a:pt x="746" y="162"/>
                  <a:pt x="745" y="163"/>
                  <a:pt x="746" y="165"/>
                </a:cubicBezTo>
                <a:cubicBezTo>
                  <a:pt x="746" y="164"/>
                  <a:pt x="749" y="168"/>
                  <a:pt x="749" y="167"/>
                </a:cubicBezTo>
                <a:cubicBezTo>
                  <a:pt x="746" y="163"/>
                  <a:pt x="748" y="165"/>
                  <a:pt x="747" y="163"/>
                </a:cubicBezTo>
                <a:close/>
                <a:moveTo>
                  <a:pt x="726" y="156"/>
                </a:moveTo>
                <a:cubicBezTo>
                  <a:pt x="725" y="156"/>
                  <a:pt x="728" y="159"/>
                  <a:pt x="729" y="160"/>
                </a:cubicBezTo>
                <a:cubicBezTo>
                  <a:pt x="730" y="160"/>
                  <a:pt x="728" y="158"/>
                  <a:pt x="726" y="156"/>
                </a:cubicBezTo>
                <a:close/>
                <a:moveTo>
                  <a:pt x="723" y="152"/>
                </a:moveTo>
                <a:cubicBezTo>
                  <a:pt x="722" y="152"/>
                  <a:pt x="721" y="151"/>
                  <a:pt x="721" y="150"/>
                </a:cubicBezTo>
                <a:cubicBezTo>
                  <a:pt x="720" y="150"/>
                  <a:pt x="720" y="151"/>
                  <a:pt x="721" y="152"/>
                </a:cubicBezTo>
                <a:cubicBezTo>
                  <a:pt x="722" y="151"/>
                  <a:pt x="725" y="155"/>
                  <a:pt x="724" y="153"/>
                </a:cubicBezTo>
                <a:cubicBezTo>
                  <a:pt x="723" y="153"/>
                  <a:pt x="723" y="153"/>
                  <a:pt x="723" y="152"/>
                </a:cubicBezTo>
                <a:close/>
                <a:moveTo>
                  <a:pt x="726" y="146"/>
                </a:moveTo>
                <a:cubicBezTo>
                  <a:pt x="727" y="147"/>
                  <a:pt x="726" y="147"/>
                  <a:pt x="728" y="149"/>
                </a:cubicBezTo>
                <a:cubicBezTo>
                  <a:pt x="729" y="150"/>
                  <a:pt x="727" y="147"/>
                  <a:pt x="726" y="146"/>
                </a:cubicBezTo>
                <a:close/>
                <a:moveTo>
                  <a:pt x="717" y="154"/>
                </a:moveTo>
                <a:cubicBezTo>
                  <a:pt x="718" y="156"/>
                  <a:pt x="715" y="152"/>
                  <a:pt x="714" y="152"/>
                </a:cubicBezTo>
                <a:cubicBezTo>
                  <a:pt x="714" y="153"/>
                  <a:pt x="716" y="154"/>
                  <a:pt x="717" y="156"/>
                </a:cubicBezTo>
                <a:cubicBezTo>
                  <a:pt x="718" y="156"/>
                  <a:pt x="718" y="155"/>
                  <a:pt x="717" y="154"/>
                </a:cubicBezTo>
                <a:close/>
                <a:moveTo>
                  <a:pt x="723" y="138"/>
                </a:moveTo>
                <a:cubicBezTo>
                  <a:pt x="726" y="140"/>
                  <a:pt x="727" y="142"/>
                  <a:pt x="728" y="143"/>
                </a:cubicBezTo>
                <a:cubicBezTo>
                  <a:pt x="727" y="141"/>
                  <a:pt x="725" y="139"/>
                  <a:pt x="723" y="138"/>
                </a:cubicBezTo>
                <a:close/>
                <a:moveTo>
                  <a:pt x="723" y="139"/>
                </a:moveTo>
                <a:cubicBezTo>
                  <a:pt x="723" y="138"/>
                  <a:pt x="722" y="137"/>
                  <a:pt x="721" y="137"/>
                </a:cubicBezTo>
                <a:cubicBezTo>
                  <a:pt x="720" y="136"/>
                  <a:pt x="720" y="136"/>
                  <a:pt x="720" y="137"/>
                </a:cubicBezTo>
                <a:cubicBezTo>
                  <a:pt x="721" y="139"/>
                  <a:pt x="722" y="140"/>
                  <a:pt x="723" y="141"/>
                </a:cubicBezTo>
                <a:cubicBezTo>
                  <a:pt x="722" y="139"/>
                  <a:pt x="720" y="138"/>
                  <a:pt x="721" y="137"/>
                </a:cubicBezTo>
                <a:cubicBezTo>
                  <a:pt x="723" y="139"/>
                  <a:pt x="724" y="140"/>
                  <a:pt x="725" y="140"/>
                </a:cubicBezTo>
                <a:cubicBezTo>
                  <a:pt x="724" y="139"/>
                  <a:pt x="724" y="139"/>
                  <a:pt x="723" y="139"/>
                </a:cubicBezTo>
                <a:close/>
                <a:moveTo>
                  <a:pt x="722" y="140"/>
                </a:moveTo>
                <a:cubicBezTo>
                  <a:pt x="719" y="137"/>
                  <a:pt x="719" y="137"/>
                  <a:pt x="719" y="137"/>
                </a:cubicBezTo>
                <a:cubicBezTo>
                  <a:pt x="718" y="137"/>
                  <a:pt x="720" y="140"/>
                  <a:pt x="721" y="141"/>
                </a:cubicBezTo>
                <a:cubicBezTo>
                  <a:pt x="722" y="141"/>
                  <a:pt x="722" y="141"/>
                  <a:pt x="722" y="140"/>
                </a:cubicBezTo>
                <a:close/>
                <a:moveTo>
                  <a:pt x="721" y="134"/>
                </a:moveTo>
                <a:cubicBezTo>
                  <a:pt x="720" y="134"/>
                  <a:pt x="719" y="134"/>
                  <a:pt x="719" y="134"/>
                </a:cubicBezTo>
                <a:cubicBezTo>
                  <a:pt x="723" y="138"/>
                  <a:pt x="724" y="137"/>
                  <a:pt x="721" y="134"/>
                </a:cubicBezTo>
                <a:close/>
                <a:moveTo>
                  <a:pt x="714" y="136"/>
                </a:moveTo>
                <a:cubicBezTo>
                  <a:pt x="715" y="135"/>
                  <a:pt x="715" y="135"/>
                  <a:pt x="714" y="134"/>
                </a:cubicBezTo>
                <a:cubicBezTo>
                  <a:pt x="713" y="133"/>
                  <a:pt x="712" y="134"/>
                  <a:pt x="714" y="136"/>
                </a:cubicBezTo>
                <a:close/>
                <a:moveTo>
                  <a:pt x="697" y="113"/>
                </a:moveTo>
                <a:cubicBezTo>
                  <a:pt x="698" y="114"/>
                  <a:pt x="698" y="113"/>
                  <a:pt x="697" y="113"/>
                </a:cubicBezTo>
                <a:cubicBezTo>
                  <a:pt x="696" y="113"/>
                  <a:pt x="694" y="110"/>
                  <a:pt x="693" y="110"/>
                </a:cubicBezTo>
                <a:cubicBezTo>
                  <a:pt x="695" y="112"/>
                  <a:pt x="698" y="116"/>
                  <a:pt x="700" y="117"/>
                </a:cubicBezTo>
                <a:cubicBezTo>
                  <a:pt x="699" y="116"/>
                  <a:pt x="696" y="113"/>
                  <a:pt x="697" y="113"/>
                </a:cubicBezTo>
                <a:close/>
                <a:moveTo>
                  <a:pt x="662" y="153"/>
                </a:moveTo>
                <a:cubicBezTo>
                  <a:pt x="663" y="154"/>
                  <a:pt x="665" y="156"/>
                  <a:pt x="666" y="156"/>
                </a:cubicBezTo>
                <a:cubicBezTo>
                  <a:pt x="665" y="155"/>
                  <a:pt x="663" y="152"/>
                  <a:pt x="662" y="153"/>
                </a:cubicBezTo>
                <a:close/>
                <a:moveTo>
                  <a:pt x="685" y="103"/>
                </a:moveTo>
                <a:cubicBezTo>
                  <a:pt x="687" y="104"/>
                  <a:pt x="686" y="104"/>
                  <a:pt x="687" y="105"/>
                </a:cubicBezTo>
                <a:cubicBezTo>
                  <a:pt x="688" y="106"/>
                  <a:pt x="689" y="106"/>
                  <a:pt x="689" y="106"/>
                </a:cubicBezTo>
                <a:cubicBezTo>
                  <a:pt x="688" y="105"/>
                  <a:pt x="687" y="103"/>
                  <a:pt x="685" y="103"/>
                </a:cubicBezTo>
                <a:close/>
                <a:moveTo>
                  <a:pt x="599" y="49"/>
                </a:moveTo>
                <a:cubicBezTo>
                  <a:pt x="600" y="50"/>
                  <a:pt x="603" y="51"/>
                  <a:pt x="603" y="50"/>
                </a:cubicBezTo>
                <a:cubicBezTo>
                  <a:pt x="600" y="49"/>
                  <a:pt x="601" y="50"/>
                  <a:pt x="599" y="49"/>
                </a:cubicBezTo>
                <a:close/>
                <a:moveTo>
                  <a:pt x="579" y="43"/>
                </a:moveTo>
                <a:cubicBezTo>
                  <a:pt x="579" y="42"/>
                  <a:pt x="584" y="44"/>
                  <a:pt x="581" y="43"/>
                </a:cubicBezTo>
                <a:cubicBezTo>
                  <a:pt x="581" y="43"/>
                  <a:pt x="576" y="41"/>
                  <a:pt x="579" y="43"/>
                </a:cubicBezTo>
                <a:close/>
                <a:moveTo>
                  <a:pt x="568" y="37"/>
                </a:moveTo>
                <a:cubicBezTo>
                  <a:pt x="568" y="36"/>
                  <a:pt x="570" y="37"/>
                  <a:pt x="571" y="38"/>
                </a:cubicBezTo>
                <a:cubicBezTo>
                  <a:pt x="573" y="38"/>
                  <a:pt x="568" y="36"/>
                  <a:pt x="567" y="36"/>
                </a:cubicBezTo>
                <a:cubicBezTo>
                  <a:pt x="570" y="37"/>
                  <a:pt x="565" y="36"/>
                  <a:pt x="568" y="37"/>
                </a:cubicBezTo>
                <a:close/>
                <a:moveTo>
                  <a:pt x="562" y="33"/>
                </a:moveTo>
                <a:cubicBezTo>
                  <a:pt x="563" y="34"/>
                  <a:pt x="563" y="33"/>
                  <a:pt x="565" y="33"/>
                </a:cubicBezTo>
                <a:cubicBezTo>
                  <a:pt x="567" y="35"/>
                  <a:pt x="567" y="35"/>
                  <a:pt x="567" y="35"/>
                </a:cubicBezTo>
                <a:cubicBezTo>
                  <a:pt x="570" y="35"/>
                  <a:pt x="558" y="30"/>
                  <a:pt x="562" y="33"/>
                </a:cubicBezTo>
                <a:close/>
                <a:moveTo>
                  <a:pt x="533" y="22"/>
                </a:moveTo>
                <a:cubicBezTo>
                  <a:pt x="531" y="22"/>
                  <a:pt x="527" y="19"/>
                  <a:pt x="523" y="19"/>
                </a:cubicBezTo>
                <a:cubicBezTo>
                  <a:pt x="524" y="20"/>
                  <a:pt x="519" y="18"/>
                  <a:pt x="519" y="19"/>
                </a:cubicBezTo>
                <a:cubicBezTo>
                  <a:pt x="522" y="20"/>
                  <a:pt x="520" y="20"/>
                  <a:pt x="524" y="21"/>
                </a:cubicBezTo>
                <a:cubicBezTo>
                  <a:pt x="522" y="19"/>
                  <a:pt x="526" y="20"/>
                  <a:pt x="528" y="20"/>
                </a:cubicBezTo>
                <a:cubicBezTo>
                  <a:pt x="529" y="21"/>
                  <a:pt x="532" y="22"/>
                  <a:pt x="535" y="23"/>
                </a:cubicBezTo>
                <a:cubicBezTo>
                  <a:pt x="534" y="23"/>
                  <a:pt x="535" y="22"/>
                  <a:pt x="533" y="22"/>
                </a:cubicBezTo>
                <a:close/>
                <a:moveTo>
                  <a:pt x="513" y="21"/>
                </a:moveTo>
                <a:cubicBezTo>
                  <a:pt x="515" y="21"/>
                  <a:pt x="520" y="24"/>
                  <a:pt x="520" y="23"/>
                </a:cubicBezTo>
                <a:cubicBezTo>
                  <a:pt x="516" y="22"/>
                  <a:pt x="514" y="21"/>
                  <a:pt x="513" y="21"/>
                </a:cubicBezTo>
                <a:close/>
                <a:moveTo>
                  <a:pt x="499" y="13"/>
                </a:moveTo>
                <a:cubicBezTo>
                  <a:pt x="501" y="14"/>
                  <a:pt x="499" y="14"/>
                  <a:pt x="502" y="15"/>
                </a:cubicBezTo>
                <a:cubicBezTo>
                  <a:pt x="501" y="14"/>
                  <a:pt x="504" y="14"/>
                  <a:pt x="502" y="14"/>
                </a:cubicBezTo>
                <a:cubicBezTo>
                  <a:pt x="502" y="14"/>
                  <a:pt x="499" y="13"/>
                  <a:pt x="499" y="13"/>
                </a:cubicBezTo>
                <a:close/>
                <a:moveTo>
                  <a:pt x="497" y="13"/>
                </a:moveTo>
                <a:cubicBezTo>
                  <a:pt x="502" y="15"/>
                  <a:pt x="497" y="14"/>
                  <a:pt x="497" y="15"/>
                </a:cubicBezTo>
                <a:cubicBezTo>
                  <a:pt x="499" y="15"/>
                  <a:pt x="500" y="16"/>
                  <a:pt x="501" y="16"/>
                </a:cubicBezTo>
                <a:cubicBezTo>
                  <a:pt x="500" y="15"/>
                  <a:pt x="499" y="13"/>
                  <a:pt x="497" y="13"/>
                </a:cubicBezTo>
                <a:close/>
                <a:moveTo>
                  <a:pt x="494" y="15"/>
                </a:moveTo>
                <a:cubicBezTo>
                  <a:pt x="494" y="14"/>
                  <a:pt x="496" y="15"/>
                  <a:pt x="496" y="14"/>
                </a:cubicBezTo>
                <a:cubicBezTo>
                  <a:pt x="492" y="13"/>
                  <a:pt x="493" y="14"/>
                  <a:pt x="494" y="15"/>
                </a:cubicBezTo>
                <a:close/>
                <a:moveTo>
                  <a:pt x="441" y="7"/>
                </a:moveTo>
                <a:cubicBezTo>
                  <a:pt x="441" y="7"/>
                  <a:pt x="443" y="7"/>
                  <a:pt x="445" y="7"/>
                </a:cubicBezTo>
                <a:cubicBezTo>
                  <a:pt x="444" y="7"/>
                  <a:pt x="445" y="7"/>
                  <a:pt x="444" y="7"/>
                </a:cubicBezTo>
                <a:cubicBezTo>
                  <a:pt x="444" y="7"/>
                  <a:pt x="439" y="7"/>
                  <a:pt x="441" y="7"/>
                </a:cubicBezTo>
                <a:close/>
                <a:moveTo>
                  <a:pt x="436" y="6"/>
                </a:moveTo>
                <a:cubicBezTo>
                  <a:pt x="433" y="6"/>
                  <a:pt x="434" y="5"/>
                  <a:pt x="431" y="6"/>
                </a:cubicBezTo>
                <a:cubicBezTo>
                  <a:pt x="431" y="6"/>
                  <a:pt x="433" y="6"/>
                  <a:pt x="432" y="7"/>
                </a:cubicBezTo>
                <a:cubicBezTo>
                  <a:pt x="434" y="7"/>
                  <a:pt x="436" y="8"/>
                  <a:pt x="437" y="7"/>
                </a:cubicBezTo>
                <a:cubicBezTo>
                  <a:pt x="432" y="7"/>
                  <a:pt x="433" y="6"/>
                  <a:pt x="436" y="6"/>
                </a:cubicBezTo>
                <a:close/>
                <a:moveTo>
                  <a:pt x="424" y="8"/>
                </a:moveTo>
                <a:cubicBezTo>
                  <a:pt x="420" y="7"/>
                  <a:pt x="426" y="6"/>
                  <a:pt x="421" y="7"/>
                </a:cubicBezTo>
                <a:cubicBezTo>
                  <a:pt x="423" y="7"/>
                  <a:pt x="420" y="8"/>
                  <a:pt x="424" y="8"/>
                </a:cubicBezTo>
                <a:close/>
                <a:moveTo>
                  <a:pt x="415" y="4"/>
                </a:moveTo>
                <a:cubicBezTo>
                  <a:pt x="415" y="4"/>
                  <a:pt x="414" y="4"/>
                  <a:pt x="413" y="4"/>
                </a:cubicBezTo>
                <a:cubicBezTo>
                  <a:pt x="415" y="4"/>
                  <a:pt x="417" y="5"/>
                  <a:pt x="420" y="5"/>
                </a:cubicBezTo>
                <a:cubicBezTo>
                  <a:pt x="420" y="4"/>
                  <a:pt x="417" y="4"/>
                  <a:pt x="415" y="4"/>
                </a:cubicBezTo>
                <a:close/>
                <a:moveTo>
                  <a:pt x="417" y="5"/>
                </a:moveTo>
                <a:cubicBezTo>
                  <a:pt x="417" y="6"/>
                  <a:pt x="414" y="6"/>
                  <a:pt x="412" y="5"/>
                </a:cubicBezTo>
                <a:cubicBezTo>
                  <a:pt x="412" y="6"/>
                  <a:pt x="415" y="6"/>
                  <a:pt x="416" y="7"/>
                </a:cubicBezTo>
                <a:cubicBezTo>
                  <a:pt x="416" y="7"/>
                  <a:pt x="417" y="7"/>
                  <a:pt x="418" y="7"/>
                </a:cubicBezTo>
                <a:cubicBezTo>
                  <a:pt x="413" y="6"/>
                  <a:pt x="418" y="6"/>
                  <a:pt x="419" y="6"/>
                </a:cubicBezTo>
                <a:cubicBezTo>
                  <a:pt x="419" y="6"/>
                  <a:pt x="419" y="5"/>
                  <a:pt x="417" y="5"/>
                </a:cubicBezTo>
                <a:close/>
                <a:moveTo>
                  <a:pt x="412" y="4"/>
                </a:moveTo>
                <a:cubicBezTo>
                  <a:pt x="409" y="4"/>
                  <a:pt x="409" y="5"/>
                  <a:pt x="410" y="5"/>
                </a:cubicBezTo>
                <a:cubicBezTo>
                  <a:pt x="409" y="4"/>
                  <a:pt x="414" y="5"/>
                  <a:pt x="413" y="5"/>
                </a:cubicBezTo>
                <a:cubicBezTo>
                  <a:pt x="410" y="4"/>
                  <a:pt x="413" y="4"/>
                  <a:pt x="412" y="4"/>
                </a:cubicBezTo>
                <a:close/>
                <a:moveTo>
                  <a:pt x="409" y="5"/>
                </a:moveTo>
                <a:cubicBezTo>
                  <a:pt x="405" y="5"/>
                  <a:pt x="405" y="5"/>
                  <a:pt x="405" y="5"/>
                </a:cubicBezTo>
                <a:cubicBezTo>
                  <a:pt x="404" y="6"/>
                  <a:pt x="408" y="6"/>
                  <a:pt x="407" y="7"/>
                </a:cubicBezTo>
                <a:cubicBezTo>
                  <a:pt x="409" y="7"/>
                  <a:pt x="409" y="7"/>
                  <a:pt x="412" y="8"/>
                </a:cubicBezTo>
                <a:cubicBezTo>
                  <a:pt x="411" y="7"/>
                  <a:pt x="404" y="6"/>
                  <a:pt x="409" y="5"/>
                </a:cubicBezTo>
                <a:close/>
                <a:moveTo>
                  <a:pt x="391" y="7"/>
                </a:moveTo>
                <a:cubicBezTo>
                  <a:pt x="393" y="7"/>
                  <a:pt x="395" y="7"/>
                  <a:pt x="397" y="7"/>
                </a:cubicBezTo>
                <a:cubicBezTo>
                  <a:pt x="397" y="7"/>
                  <a:pt x="397" y="7"/>
                  <a:pt x="397" y="7"/>
                </a:cubicBezTo>
                <a:cubicBezTo>
                  <a:pt x="395" y="7"/>
                  <a:pt x="393" y="7"/>
                  <a:pt x="391" y="7"/>
                </a:cubicBezTo>
                <a:close/>
                <a:moveTo>
                  <a:pt x="376" y="46"/>
                </a:moveTo>
                <a:cubicBezTo>
                  <a:pt x="376" y="47"/>
                  <a:pt x="379" y="47"/>
                  <a:pt x="380" y="47"/>
                </a:cubicBezTo>
                <a:cubicBezTo>
                  <a:pt x="378" y="47"/>
                  <a:pt x="378" y="46"/>
                  <a:pt x="376" y="46"/>
                </a:cubicBezTo>
                <a:close/>
                <a:moveTo>
                  <a:pt x="354" y="47"/>
                </a:moveTo>
                <a:cubicBezTo>
                  <a:pt x="353" y="48"/>
                  <a:pt x="359" y="47"/>
                  <a:pt x="359" y="47"/>
                </a:cubicBezTo>
                <a:cubicBezTo>
                  <a:pt x="357" y="47"/>
                  <a:pt x="357" y="46"/>
                  <a:pt x="354" y="47"/>
                </a:cubicBezTo>
                <a:close/>
                <a:moveTo>
                  <a:pt x="323" y="15"/>
                </a:moveTo>
                <a:cubicBezTo>
                  <a:pt x="323" y="16"/>
                  <a:pt x="322" y="16"/>
                  <a:pt x="324" y="16"/>
                </a:cubicBezTo>
                <a:cubicBezTo>
                  <a:pt x="326" y="16"/>
                  <a:pt x="326" y="15"/>
                  <a:pt x="323" y="15"/>
                </a:cubicBezTo>
                <a:close/>
                <a:moveTo>
                  <a:pt x="325" y="47"/>
                </a:moveTo>
                <a:cubicBezTo>
                  <a:pt x="324" y="48"/>
                  <a:pt x="328" y="47"/>
                  <a:pt x="329" y="46"/>
                </a:cubicBezTo>
                <a:cubicBezTo>
                  <a:pt x="327" y="47"/>
                  <a:pt x="327" y="46"/>
                  <a:pt x="325" y="47"/>
                </a:cubicBezTo>
                <a:close/>
                <a:moveTo>
                  <a:pt x="321" y="51"/>
                </a:moveTo>
                <a:cubicBezTo>
                  <a:pt x="324" y="50"/>
                  <a:pt x="323" y="50"/>
                  <a:pt x="321" y="51"/>
                </a:cubicBezTo>
                <a:cubicBezTo>
                  <a:pt x="323" y="51"/>
                  <a:pt x="325" y="50"/>
                  <a:pt x="327" y="50"/>
                </a:cubicBezTo>
                <a:cubicBezTo>
                  <a:pt x="328" y="50"/>
                  <a:pt x="328" y="49"/>
                  <a:pt x="328" y="49"/>
                </a:cubicBezTo>
                <a:cubicBezTo>
                  <a:pt x="325" y="50"/>
                  <a:pt x="321" y="49"/>
                  <a:pt x="321" y="51"/>
                </a:cubicBezTo>
                <a:close/>
                <a:moveTo>
                  <a:pt x="316" y="18"/>
                </a:moveTo>
                <a:cubicBezTo>
                  <a:pt x="319" y="17"/>
                  <a:pt x="317" y="18"/>
                  <a:pt x="320" y="18"/>
                </a:cubicBezTo>
                <a:cubicBezTo>
                  <a:pt x="319" y="17"/>
                  <a:pt x="321" y="17"/>
                  <a:pt x="321" y="16"/>
                </a:cubicBezTo>
                <a:cubicBezTo>
                  <a:pt x="318" y="17"/>
                  <a:pt x="319" y="17"/>
                  <a:pt x="317" y="17"/>
                </a:cubicBezTo>
                <a:cubicBezTo>
                  <a:pt x="317" y="17"/>
                  <a:pt x="317" y="17"/>
                  <a:pt x="316" y="18"/>
                </a:cubicBezTo>
                <a:close/>
                <a:moveTo>
                  <a:pt x="311" y="35"/>
                </a:moveTo>
                <a:cubicBezTo>
                  <a:pt x="312" y="34"/>
                  <a:pt x="316" y="34"/>
                  <a:pt x="315" y="34"/>
                </a:cubicBezTo>
                <a:cubicBezTo>
                  <a:pt x="314" y="34"/>
                  <a:pt x="308" y="35"/>
                  <a:pt x="311" y="35"/>
                </a:cubicBezTo>
                <a:close/>
                <a:moveTo>
                  <a:pt x="314" y="49"/>
                </a:moveTo>
                <a:cubicBezTo>
                  <a:pt x="314" y="50"/>
                  <a:pt x="318" y="49"/>
                  <a:pt x="318" y="49"/>
                </a:cubicBezTo>
                <a:lnTo>
                  <a:pt x="314" y="49"/>
                </a:lnTo>
                <a:close/>
                <a:moveTo>
                  <a:pt x="308" y="47"/>
                </a:moveTo>
                <a:cubicBezTo>
                  <a:pt x="308" y="48"/>
                  <a:pt x="314" y="46"/>
                  <a:pt x="315" y="46"/>
                </a:cubicBezTo>
                <a:cubicBezTo>
                  <a:pt x="315" y="46"/>
                  <a:pt x="315" y="45"/>
                  <a:pt x="316" y="45"/>
                </a:cubicBezTo>
                <a:cubicBezTo>
                  <a:pt x="313" y="46"/>
                  <a:pt x="309" y="47"/>
                  <a:pt x="308" y="47"/>
                </a:cubicBezTo>
                <a:close/>
                <a:moveTo>
                  <a:pt x="302" y="21"/>
                </a:moveTo>
                <a:cubicBezTo>
                  <a:pt x="305" y="21"/>
                  <a:pt x="305" y="20"/>
                  <a:pt x="306" y="20"/>
                </a:cubicBezTo>
                <a:cubicBezTo>
                  <a:pt x="306" y="19"/>
                  <a:pt x="307" y="19"/>
                  <a:pt x="307" y="19"/>
                </a:cubicBezTo>
                <a:cubicBezTo>
                  <a:pt x="304" y="20"/>
                  <a:pt x="303" y="20"/>
                  <a:pt x="302" y="21"/>
                </a:cubicBezTo>
                <a:close/>
                <a:moveTo>
                  <a:pt x="314" y="52"/>
                </a:moveTo>
                <a:cubicBezTo>
                  <a:pt x="313" y="52"/>
                  <a:pt x="311" y="53"/>
                  <a:pt x="311" y="53"/>
                </a:cubicBezTo>
                <a:cubicBezTo>
                  <a:pt x="314" y="52"/>
                  <a:pt x="313" y="53"/>
                  <a:pt x="315" y="52"/>
                </a:cubicBezTo>
                <a:cubicBezTo>
                  <a:pt x="315" y="52"/>
                  <a:pt x="315" y="52"/>
                  <a:pt x="314" y="52"/>
                </a:cubicBezTo>
                <a:close/>
                <a:moveTo>
                  <a:pt x="309" y="42"/>
                </a:moveTo>
                <a:cubicBezTo>
                  <a:pt x="307" y="43"/>
                  <a:pt x="305" y="43"/>
                  <a:pt x="304" y="44"/>
                </a:cubicBezTo>
                <a:cubicBezTo>
                  <a:pt x="306" y="44"/>
                  <a:pt x="309" y="43"/>
                  <a:pt x="310" y="42"/>
                </a:cubicBezTo>
                <a:cubicBezTo>
                  <a:pt x="310" y="42"/>
                  <a:pt x="310" y="41"/>
                  <a:pt x="309" y="41"/>
                </a:cubicBezTo>
                <a:lnTo>
                  <a:pt x="309" y="42"/>
                </a:lnTo>
                <a:close/>
                <a:moveTo>
                  <a:pt x="306" y="49"/>
                </a:moveTo>
                <a:cubicBezTo>
                  <a:pt x="308" y="49"/>
                  <a:pt x="309" y="49"/>
                  <a:pt x="310" y="49"/>
                </a:cubicBezTo>
                <a:cubicBezTo>
                  <a:pt x="310" y="48"/>
                  <a:pt x="310" y="48"/>
                  <a:pt x="311" y="48"/>
                </a:cubicBezTo>
                <a:cubicBezTo>
                  <a:pt x="311" y="48"/>
                  <a:pt x="311" y="48"/>
                  <a:pt x="311" y="48"/>
                </a:cubicBezTo>
                <a:cubicBezTo>
                  <a:pt x="308" y="49"/>
                  <a:pt x="307" y="48"/>
                  <a:pt x="306" y="49"/>
                </a:cubicBezTo>
                <a:close/>
                <a:moveTo>
                  <a:pt x="306" y="51"/>
                </a:moveTo>
                <a:cubicBezTo>
                  <a:pt x="307" y="51"/>
                  <a:pt x="308" y="50"/>
                  <a:pt x="309" y="50"/>
                </a:cubicBezTo>
                <a:cubicBezTo>
                  <a:pt x="310" y="50"/>
                  <a:pt x="310" y="50"/>
                  <a:pt x="310" y="50"/>
                </a:cubicBezTo>
                <a:cubicBezTo>
                  <a:pt x="310" y="50"/>
                  <a:pt x="310" y="50"/>
                  <a:pt x="310" y="50"/>
                </a:cubicBezTo>
                <a:cubicBezTo>
                  <a:pt x="307" y="50"/>
                  <a:pt x="304" y="51"/>
                  <a:pt x="306" y="51"/>
                </a:cubicBezTo>
                <a:close/>
                <a:moveTo>
                  <a:pt x="307" y="53"/>
                </a:moveTo>
                <a:cubicBezTo>
                  <a:pt x="309" y="53"/>
                  <a:pt x="306" y="54"/>
                  <a:pt x="306" y="54"/>
                </a:cubicBezTo>
                <a:cubicBezTo>
                  <a:pt x="309" y="54"/>
                  <a:pt x="310" y="53"/>
                  <a:pt x="311" y="52"/>
                </a:cubicBezTo>
                <a:cubicBezTo>
                  <a:pt x="310" y="52"/>
                  <a:pt x="308" y="53"/>
                  <a:pt x="307" y="53"/>
                </a:cubicBezTo>
                <a:close/>
                <a:moveTo>
                  <a:pt x="308" y="54"/>
                </a:moveTo>
                <a:cubicBezTo>
                  <a:pt x="305" y="55"/>
                  <a:pt x="306" y="55"/>
                  <a:pt x="305" y="56"/>
                </a:cubicBezTo>
                <a:cubicBezTo>
                  <a:pt x="308" y="55"/>
                  <a:pt x="309" y="56"/>
                  <a:pt x="310" y="55"/>
                </a:cubicBezTo>
                <a:cubicBezTo>
                  <a:pt x="308" y="55"/>
                  <a:pt x="308" y="55"/>
                  <a:pt x="308" y="54"/>
                </a:cubicBezTo>
                <a:close/>
                <a:moveTo>
                  <a:pt x="302" y="38"/>
                </a:moveTo>
                <a:cubicBezTo>
                  <a:pt x="300" y="39"/>
                  <a:pt x="300" y="39"/>
                  <a:pt x="300" y="40"/>
                </a:cubicBezTo>
                <a:cubicBezTo>
                  <a:pt x="303" y="39"/>
                  <a:pt x="303" y="39"/>
                  <a:pt x="302" y="38"/>
                </a:cubicBezTo>
                <a:close/>
                <a:moveTo>
                  <a:pt x="301" y="46"/>
                </a:moveTo>
                <a:cubicBezTo>
                  <a:pt x="300" y="47"/>
                  <a:pt x="300" y="47"/>
                  <a:pt x="299" y="47"/>
                </a:cubicBezTo>
                <a:cubicBezTo>
                  <a:pt x="299" y="47"/>
                  <a:pt x="297" y="48"/>
                  <a:pt x="299" y="48"/>
                </a:cubicBezTo>
                <a:cubicBezTo>
                  <a:pt x="300" y="47"/>
                  <a:pt x="305" y="45"/>
                  <a:pt x="302" y="46"/>
                </a:cubicBezTo>
                <a:cubicBezTo>
                  <a:pt x="302" y="46"/>
                  <a:pt x="301" y="46"/>
                  <a:pt x="301" y="46"/>
                </a:cubicBezTo>
                <a:close/>
                <a:moveTo>
                  <a:pt x="300" y="51"/>
                </a:moveTo>
                <a:cubicBezTo>
                  <a:pt x="300" y="51"/>
                  <a:pt x="303" y="50"/>
                  <a:pt x="303" y="50"/>
                </a:cubicBezTo>
                <a:cubicBezTo>
                  <a:pt x="301" y="50"/>
                  <a:pt x="297" y="52"/>
                  <a:pt x="300" y="51"/>
                </a:cubicBezTo>
                <a:close/>
                <a:moveTo>
                  <a:pt x="296" y="41"/>
                </a:moveTo>
                <a:cubicBezTo>
                  <a:pt x="296" y="40"/>
                  <a:pt x="297" y="40"/>
                  <a:pt x="297" y="40"/>
                </a:cubicBezTo>
                <a:cubicBezTo>
                  <a:pt x="294" y="40"/>
                  <a:pt x="293" y="42"/>
                  <a:pt x="296" y="41"/>
                </a:cubicBezTo>
                <a:close/>
                <a:moveTo>
                  <a:pt x="295" y="49"/>
                </a:moveTo>
                <a:cubicBezTo>
                  <a:pt x="293" y="50"/>
                  <a:pt x="294" y="51"/>
                  <a:pt x="297" y="51"/>
                </a:cubicBezTo>
                <a:cubicBezTo>
                  <a:pt x="298" y="50"/>
                  <a:pt x="294" y="50"/>
                  <a:pt x="297" y="49"/>
                </a:cubicBezTo>
                <a:cubicBezTo>
                  <a:pt x="296" y="49"/>
                  <a:pt x="296" y="49"/>
                  <a:pt x="295" y="49"/>
                </a:cubicBezTo>
                <a:close/>
                <a:moveTo>
                  <a:pt x="296" y="54"/>
                </a:moveTo>
                <a:cubicBezTo>
                  <a:pt x="296" y="55"/>
                  <a:pt x="294" y="55"/>
                  <a:pt x="294" y="55"/>
                </a:cubicBezTo>
                <a:cubicBezTo>
                  <a:pt x="294" y="56"/>
                  <a:pt x="294" y="56"/>
                  <a:pt x="295" y="57"/>
                </a:cubicBezTo>
                <a:cubicBezTo>
                  <a:pt x="293" y="57"/>
                  <a:pt x="293" y="57"/>
                  <a:pt x="293" y="57"/>
                </a:cubicBezTo>
                <a:cubicBezTo>
                  <a:pt x="293" y="58"/>
                  <a:pt x="293" y="58"/>
                  <a:pt x="292" y="58"/>
                </a:cubicBezTo>
                <a:cubicBezTo>
                  <a:pt x="294" y="58"/>
                  <a:pt x="294" y="58"/>
                  <a:pt x="295" y="58"/>
                </a:cubicBezTo>
                <a:cubicBezTo>
                  <a:pt x="293" y="58"/>
                  <a:pt x="293" y="57"/>
                  <a:pt x="297" y="57"/>
                </a:cubicBezTo>
                <a:cubicBezTo>
                  <a:pt x="297" y="56"/>
                  <a:pt x="295" y="56"/>
                  <a:pt x="295" y="56"/>
                </a:cubicBezTo>
                <a:cubicBezTo>
                  <a:pt x="295" y="55"/>
                  <a:pt x="299" y="54"/>
                  <a:pt x="298" y="54"/>
                </a:cubicBezTo>
                <a:cubicBezTo>
                  <a:pt x="297" y="55"/>
                  <a:pt x="297" y="54"/>
                  <a:pt x="296" y="54"/>
                </a:cubicBezTo>
                <a:close/>
                <a:moveTo>
                  <a:pt x="286" y="51"/>
                </a:moveTo>
                <a:cubicBezTo>
                  <a:pt x="286" y="52"/>
                  <a:pt x="282" y="52"/>
                  <a:pt x="282" y="53"/>
                </a:cubicBezTo>
                <a:cubicBezTo>
                  <a:pt x="285" y="52"/>
                  <a:pt x="292" y="51"/>
                  <a:pt x="293" y="49"/>
                </a:cubicBezTo>
                <a:cubicBezTo>
                  <a:pt x="289" y="50"/>
                  <a:pt x="289" y="51"/>
                  <a:pt x="286" y="51"/>
                </a:cubicBezTo>
                <a:close/>
                <a:moveTo>
                  <a:pt x="287" y="58"/>
                </a:moveTo>
                <a:cubicBezTo>
                  <a:pt x="291" y="56"/>
                  <a:pt x="292" y="55"/>
                  <a:pt x="293" y="54"/>
                </a:cubicBezTo>
                <a:cubicBezTo>
                  <a:pt x="288" y="56"/>
                  <a:pt x="290" y="56"/>
                  <a:pt x="287" y="58"/>
                </a:cubicBezTo>
                <a:close/>
                <a:moveTo>
                  <a:pt x="286" y="51"/>
                </a:moveTo>
                <a:cubicBezTo>
                  <a:pt x="288" y="50"/>
                  <a:pt x="291" y="49"/>
                  <a:pt x="291" y="48"/>
                </a:cubicBezTo>
                <a:cubicBezTo>
                  <a:pt x="289" y="49"/>
                  <a:pt x="285" y="51"/>
                  <a:pt x="286" y="51"/>
                </a:cubicBezTo>
                <a:close/>
                <a:moveTo>
                  <a:pt x="288" y="60"/>
                </a:moveTo>
                <a:cubicBezTo>
                  <a:pt x="289" y="60"/>
                  <a:pt x="294" y="59"/>
                  <a:pt x="294" y="59"/>
                </a:cubicBezTo>
                <a:cubicBezTo>
                  <a:pt x="293" y="59"/>
                  <a:pt x="289" y="59"/>
                  <a:pt x="288" y="60"/>
                </a:cubicBezTo>
                <a:close/>
                <a:moveTo>
                  <a:pt x="283" y="27"/>
                </a:moveTo>
                <a:cubicBezTo>
                  <a:pt x="276" y="29"/>
                  <a:pt x="276" y="29"/>
                  <a:pt x="276" y="29"/>
                </a:cubicBezTo>
                <a:cubicBezTo>
                  <a:pt x="277" y="30"/>
                  <a:pt x="274" y="30"/>
                  <a:pt x="274" y="31"/>
                </a:cubicBezTo>
                <a:cubicBezTo>
                  <a:pt x="278" y="29"/>
                  <a:pt x="276" y="29"/>
                  <a:pt x="281" y="28"/>
                </a:cubicBezTo>
                <a:cubicBezTo>
                  <a:pt x="281" y="28"/>
                  <a:pt x="279" y="29"/>
                  <a:pt x="280" y="29"/>
                </a:cubicBezTo>
                <a:cubicBezTo>
                  <a:pt x="282" y="28"/>
                  <a:pt x="282" y="29"/>
                  <a:pt x="284" y="28"/>
                </a:cubicBezTo>
                <a:cubicBezTo>
                  <a:pt x="285" y="27"/>
                  <a:pt x="281" y="28"/>
                  <a:pt x="283" y="27"/>
                </a:cubicBezTo>
                <a:close/>
                <a:moveTo>
                  <a:pt x="291" y="52"/>
                </a:moveTo>
                <a:cubicBezTo>
                  <a:pt x="291" y="51"/>
                  <a:pt x="289" y="52"/>
                  <a:pt x="291" y="51"/>
                </a:cubicBezTo>
                <a:cubicBezTo>
                  <a:pt x="285" y="53"/>
                  <a:pt x="289" y="53"/>
                  <a:pt x="291" y="52"/>
                </a:cubicBezTo>
                <a:close/>
                <a:moveTo>
                  <a:pt x="282" y="46"/>
                </a:moveTo>
                <a:cubicBezTo>
                  <a:pt x="282" y="46"/>
                  <a:pt x="281" y="46"/>
                  <a:pt x="281" y="47"/>
                </a:cubicBezTo>
                <a:cubicBezTo>
                  <a:pt x="283" y="46"/>
                  <a:pt x="285" y="46"/>
                  <a:pt x="286" y="45"/>
                </a:cubicBezTo>
                <a:cubicBezTo>
                  <a:pt x="284" y="45"/>
                  <a:pt x="284" y="45"/>
                  <a:pt x="282" y="46"/>
                </a:cubicBezTo>
                <a:close/>
                <a:moveTo>
                  <a:pt x="275" y="46"/>
                </a:moveTo>
                <a:cubicBezTo>
                  <a:pt x="277" y="46"/>
                  <a:pt x="280" y="44"/>
                  <a:pt x="281" y="44"/>
                </a:cubicBezTo>
                <a:cubicBezTo>
                  <a:pt x="282" y="44"/>
                  <a:pt x="286" y="42"/>
                  <a:pt x="284" y="42"/>
                </a:cubicBezTo>
                <a:cubicBezTo>
                  <a:pt x="283" y="43"/>
                  <a:pt x="276" y="45"/>
                  <a:pt x="275" y="46"/>
                </a:cubicBezTo>
                <a:close/>
                <a:moveTo>
                  <a:pt x="284" y="57"/>
                </a:moveTo>
                <a:cubicBezTo>
                  <a:pt x="285" y="56"/>
                  <a:pt x="283" y="55"/>
                  <a:pt x="287" y="54"/>
                </a:cubicBezTo>
                <a:cubicBezTo>
                  <a:pt x="288" y="53"/>
                  <a:pt x="286" y="54"/>
                  <a:pt x="285" y="54"/>
                </a:cubicBezTo>
                <a:cubicBezTo>
                  <a:pt x="284" y="55"/>
                  <a:pt x="285" y="55"/>
                  <a:pt x="283" y="56"/>
                </a:cubicBezTo>
                <a:cubicBezTo>
                  <a:pt x="282" y="56"/>
                  <a:pt x="285" y="56"/>
                  <a:pt x="281" y="57"/>
                </a:cubicBezTo>
                <a:cubicBezTo>
                  <a:pt x="281" y="58"/>
                  <a:pt x="283" y="57"/>
                  <a:pt x="284" y="57"/>
                </a:cubicBezTo>
                <a:cubicBezTo>
                  <a:pt x="283" y="57"/>
                  <a:pt x="283" y="57"/>
                  <a:pt x="284" y="57"/>
                </a:cubicBezTo>
                <a:close/>
                <a:moveTo>
                  <a:pt x="279" y="43"/>
                </a:moveTo>
                <a:cubicBezTo>
                  <a:pt x="279" y="43"/>
                  <a:pt x="279" y="43"/>
                  <a:pt x="280" y="43"/>
                </a:cubicBezTo>
                <a:cubicBezTo>
                  <a:pt x="280" y="43"/>
                  <a:pt x="283" y="42"/>
                  <a:pt x="283" y="42"/>
                </a:cubicBezTo>
                <a:cubicBezTo>
                  <a:pt x="281" y="42"/>
                  <a:pt x="281" y="42"/>
                  <a:pt x="279" y="43"/>
                </a:cubicBezTo>
                <a:close/>
                <a:moveTo>
                  <a:pt x="273" y="49"/>
                </a:moveTo>
                <a:cubicBezTo>
                  <a:pt x="277" y="47"/>
                  <a:pt x="276" y="49"/>
                  <a:pt x="277" y="48"/>
                </a:cubicBezTo>
                <a:cubicBezTo>
                  <a:pt x="278" y="48"/>
                  <a:pt x="278" y="48"/>
                  <a:pt x="278" y="47"/>
                </a:cubicBezTo>
                <a:cubicBezTo>
                  <a:pt x="276" y="48"/>
                  <a:pt x="274" y="48"/>
                  <a:pt x="273" y="49"/>
                </a:cubicBezTo>
                <a:close/>
                <a:moveTo>
                  <a:pt x="274" y="62"/>
                </a:moveTo>
                <a:cubicBezTo>
                  <a:pt x="273" y="62"/>
                  <a:pt x="272" y="63"/>
                  <a:pt x="272" y="63"/>
                </a:cubicBezTo>
                <a:cubicBezTo>
                  <a:pt x="273" y="62"/>
                  <a:pt x="274" y="63"/>
                  <a:pt x="275" y="62"/>
                </a:cubicBezTo>
                <a:cubicBezTo>
                  <a:pt x="274" y="62"/>
                  <a:pt x="281" y="60"/>
                  <a:pt x="282" y="59"/>
                </a:cubicBezTo>
                <a:cubicBezTo>
                  <a:pt x="281" y="60"/>
                  <a:pt x="280" y="60"/>
                  <a:pt x="280" y="60"/>
                </a:cubicBezTo>
                <a:cubicBezTo>
                  <a:pt x="279" y="60"/>
                  <a:pt x="280" y="59"/>
                  <a:pt x="278" y="59"/>
                </a:cubicBezTo>
                <a:cubicBezTo>
                  <a:pt x="279" y="60"/>
                  <a:pt x="277" y="60"/>
                  <a:pt x="275" y="61"/>
                </a:cubicBezTo>
                <a:cubicBezTo>
                  <a:pt x="276" y="61"/>
                  <a:pt x="275" y="61"/>
                  <a:pt x="274" y="62"/>
                </a:cubicBezTo>
                <a:close/>
                <a:moveTo>
                  <a:pt x="270" y="48"/>
                </a:moveTo>
                <a:cubicBezTo>
                  <a:pt x="270" y="49"/>
                  <a:pt x="273" y="48"/>
                  <a:pt x="276" y="47"/>
                </a:cubicBezTo>
                <a:cubicBezTo>
                  <a:pt x="273" y="47"/>
                  <a:pt x="273" y="46"/>
                  <a:pt x="271" y="47"/>
                </a:cubicBezTo>
                <a:cubicBezTo>
                  <a:pt x="272" y="47"/>
                  <a:pt x="274" y="47"/>
                  <a:pt x="270" y="48"/>
                </a:cubicBezTo>
                <a:close/>
                <a:moveTo>
                  <a:pt x="276" y="60"/>
                </a:moveTo>
                <a:cubicBezTo>
                  <a:pt x="276" y="60"/>
                  <a:pt x="277" y="59"/>
                  <a:pt x="276" y="59"/>
                </a:cubicBezTo>
                <a:cubicBezTo>
                  <a:pt x="270" y="61"/>
                  <a:pt x="269" y="62"/>
                  <a:pt x="276" y="60"/>
                </a:cubicBezTo>
                <a:close/>
                <a:moveTo>
                  <a:pt x="264" y="34"/>
                </a:moveTo>
                <a:cubicBezTo>
                  <a:pt x="262" y="34"/>
                  <a:pt x="261" y="35"/>
                  <a:pt x="261" y="35"/>
                </a:cubicBezTo>
                <a:cubicBezTo>
                  <a:pt x="263" y="35"/>
                  <a:pt x="265" y="34"/>
                  <a:pt x="265" y="34"/>
                </a:cubicBezTo>
                <a:cubicBezTo>
                  <a:pt x="264" y="34"/>
                  <a:pt x="264" y="34"/>
                  <a:pt x="264" y="34"/>
                </a:cubicBezTo>
                <a:close/>
                <a:moveTo>
                  <a:pt x="248" y="40"/>
                </a:moveTo>
                <a:cubicBezTo>
                  <a:pt x="250" y="40"/>
                  <a:pt x="247" y="41"/>
                  <a:pt x="248" y="41"/>
                </a:cubicBezTo>
                <a:cubicBezTo>
                  <a:pt x="251" y="40"/>
                  <a:pt x="250" y="40"/>
                  <a:pt x="252" y="39"/>
                </a:cubicBezTo>
                <a:cubicBezTo>
                  <a:pt x="252" y="39"/>
                  <a:pt x="252" y="40"/>
                  <a:pt x="253" y="39"/>
                </a:cubicBezTo>
                <a:cubicBezTo>
                  <a:pt x="254" y="39"/>
                  <a:pt x="253" y="39"/>
                  <a:pt x="254" y="38"/>
                </a:cubicBezTo>
                <a:cubicBezTo>
                  <a:pt x="257" y="37"/>
                  <a:pt x="256" y="38"/>
                  <a:pt x="259" y="36"/>
                </a:cubicBezTo>
                <a:cubicBezTo>
                  <a:pt x="260" y="36"/>
                  <a:pt x="260" y="36"/>
                  <a:pt x="260" y="35"/>
                </a:cubicBezTo>
                <a:cubicBezTo>
                  <a:pt x="258" y="36"/>
                  <a:pt x="258" y="36"/>
                  <a:pt x="256" y="36"/>
                </a:cubicBezTo>
                <a:cubicBezTo>
                  <a:pt x="258" y="36"/>
                  <a:pt x="253" y="38"/>
                  <a:pt x="254" y="37"/>
                </a:cubicBezTo>
                <a:cubicBezTo>
                  <a:pt x="251" y="38"/>
                  <a:pt x="252" y="39"/>
                  <a:pt x="250" y="40"/>
                </a:cubicBezTo>
                <a:cubicBezTo>
                  <a:pt x="250" y="39"/>
                  <a:pt x="251" y="39"/>
                  <a:pt x="250" y="39"/>
                </a:cubicBezTo>
                <a:cubicBezTo>
                  <a:pt x="245" y="41"/>
                  <a:pt x="242" y="42"/>
                  <a:pt x="238" y="44"/>
                </a:cubicBezTo>
                <a:cubicBezTo>
                  <a:pt x="237" y="45"/>
                  <a:pt x="241" y="44"/>
                  <a:pt x="239" y="45"/>
                </a:cubicBezTo>
                <a:cubicBezTo>
                  <a:pt x="235" y="46"/>
                  <a:pt x="238" y="43"/>
                  <a:pt x="235" y="45"/>
                </a:cubicBezTo>
                <a:cubicBezTo>
                  <a:pt x="236" y="45"/>
                  <a:pt x="236" y="46"/>
                  <a:pt x="238" y="45"/>
                </a:cubicBezTo>
                <a:cubicBezTo>
                  <a:pt x="239" y="44"/>
                  <a:pt x="241" y="44"/>
                  <a:pt x="242" y="44"/>
                </a:cubicBezTo>
                <a:cubicBezTo>
                  <a:pt x="243" y="43"/>
                  <a:pt x="241" y="44"/>
                  <a:pt x="242" y="43"/>
                </a:cubicBezTo>
                <a:cubicBezTo>
                  <a:pt x="245" y="42"/>
                  <a:pt x="246" y="41"/>
                  <a:pt x="248" y="40"/>
                </a:cubicBezTo>
                <a:close/>
                <a:moveTo>
                  <a:pt x="253" y="56"/>
                </a:moveTo>
                <a:cubicBezTo>
                  <a:pt x="253" y="57"/>
                  <a:pt x="253" y="57"/>
                  <a:pt x="254" y="57"/>
                </a:cubicBezTo>
                <a:cubicBezTo>
                  <a:pt x="257" y="55"/>
                  <a:pt x="256" y="56"/>
                  <a:pt x="258" y="55"/>
                </a:cubicBezTo>
                <a:cubicBezTo>
                  <a:pt x="258" y="55"/>
                  <a:pt x="263" y="53"/>
                  <a:pt x="264" y="52"/>
                </a:cubicBezTo>
                <a:cubicBezTo>
                  <a:pt x="260" y="53"/>
                  <a:pt x="255" y="56"/>
                  <a:pt x="253" y="56"/>
                </a:cubicBezTo>
                <a:close/>
                <a:moveTo>
                  <a:pt x="264" y="64"/>
                </a:moveTo>
                <a:cubicBezTo>
                  <a:pt x="267" y="64"/>
                  <a:pt x="264" y="65"/>
                  <a:pt x="263" y="65"/>
                </a:cubicBezTo>
                <a:cubicBezTo>
                  <a:pt x="263" y="66"/>
                  <a:pt x="263" y="66"/>
                  <a:pt x="264" y="66"/>
                </a:cubicBezTo>
                <a:cubicBezTo>
                  <a:pt x="264" y="65"/>
                  <a:pt x="265" y="66"/>
                  <a:pt x="267" y="65"/>
                </a:cubicBezTo>
                <a:cubicBezTo>
                  <a:pt x="268" y="64"/>
                  <a:pt x="268" y="64"/>
                  <a:pt x="268" y="63"/>
                </a:cubicBezTo>
                <a:cubicBezTo>
                  <a:pt x="267" y="64"/>
                  <a:pt x="265" y="63"/>
                  <a:pt x="264" y="64"/>
                </a:cubicBezTo>
                <a:close/>
                <a:moveTo>
                  <a:pt x="261" y="65"/>
                </a:moveTo>
                <a:cubicBezTo>
                  <a:pt x="261" y="65"/>
                  <a:pt x="261" y="65"/>
                  <a:pt x="261" y="65"/>
                </a:cubicBezTo>
                <a:cubicBezTo>
                  <a:pt x="263" y="65"/>
                  <a:pt x="266" y="63"/>
                  <a:pt x="264" y="63"/>
                </a:cubicBezTo>
                <a:cubicBezTo>
                  <a:pt x="264" y="64"/>
                  <a:pt x="263" y="64"/>
                  <a:pt x="261" y="65"/>
                </a:cubicBezTo>
                <a:close/>
                <a:moveTo>
                  <a:pt x="253" y="68"/>
                </a:moveTo>
                <a:cubicBezTo>
                  <a:pt x="255" y="68"/>
                  <a:pt x="258" y="67"/>
                  <a:pt x="259" y="67"/>
                </a:cubicBezTo>
                <a:cubicBezTo>
                  <a:pt x="258" y="67"/>
                  <a:pt x="261" y="66"/>
                  <a:pt x="260" y="66"/>
                </a:cubicBezTo>
                <a:cubicBezTo>
                  <a:pt x="257" y="67"/>
                  <a:pt x="256" y="67"/>
                  <a:pt x="253" y="68"/>
                </a:cubicBezTo>
                <a:close/>
                <a:moveTo>
                  <a:pt x="256" y="64"/>
                </a:moveTo>
                <a:cubicBezTo>
                  <a:pt x="258" y="64"/>
                  <a:pt x="255" y="65"/>
                  <a:pt x="257" y="65"/>
                </a:cubicBezTo>
                <a:cubicBezTo>
                  <a:pt x="258" y="64"/>
                  <a:pt x="257" y="64"/>
                  <a:pt x="258" y="63"/>
                </a:cubicBezTo>
                <a:lnTo>
                  <a:pt x="256" y="64"/>
                </a:lnTo>
                <a:close/>
                <a:moveTo>
                  <a:pt x="249" y="75"/>
                </a:moveTo>
                <a:cubicBezTo>
                  <a:pt x="249" y="75"/>
                  <a:pt x="249" y="75"/>
                  <a:pt x="248" y="75"/>
                </a:cubicBezTo>
                <a:cubicBezTo>
                  <a:pt x="247" y="75"/>
                  <a:pt x="250" y="73"/>
                  <a:pt x="247" y="74"/>
                </a:cubicBezTo>
                <a:cubicBezTo>
                  <a:pt x="250" y="74"/>
                  <a:pt x="243" y="77"/>
                  <a:pt x="246" y="77"/>
                </a:cubicBezTo>
                <a:cubicBezTo>
                  <a:pt x="246" y="77"/>
                  <a:pt x="247" y="76"/>
                  <a:pt x="247" y="76"/>
                </a:cubicBezTo>
                <a:cubicBezTo>
                  <a:pt x="246" y="77"/>
                  <a:pt x="246" y="77"/>
                  <a:pt x="247" y="77"/>
                </a:cubicBezTo>
                <a:cubicBezTo>
                  <a:pt x="249" y="75"/>
                  <a:pt x="255" y="74"/>
                  <a:pt x="257" y="72"/>
                </a:cubicBezTo>
                <a:cubicBezTo>
                  <a:pt x="255" y="72"/>
                  <a:pt x="252" y="74"/>
                  <a:pt x="249" y="75"/>
                </a:cubicBezTo>
                <a:close/>
                <a:moveTo>
                  <a:pt x="248" y="62"/>
                </a:moveTo>
                <a:cubicBezTo>
                  <a:pt x="250" y="61"/>
                  <a:pt x="251" y="61"/>
                  <a:pt x="251" y="60"/>
                </a:cubicBezTo>
                <a:cubicBezTo>
                  <a:pt x="249" y="61"/>
                  <a:pt x="248" y="62"/>
                  <a:pt x="248" y="62"/>
                </a:cubicBezTo>
                <a:close/>
                <a:moveTo>
                  <a:pt x="246" y="67"/>
                </a:moveTo>
                <a:cubicBezTo>
                  <a:pt x="243" y="68"/>
                  <a:pt x="245" y="69"/>
                  <a:pt x="248" y="68"/>
                </a:cubicBezTo>
                <a:cubicBezTo>
                  <a:pt x="248" y="67"/>
                  <a:pt x="246" y="68"/>
                  <a:pt x="246" y="67"/>
                </a:cubicBezTo>
                <a:close/>
                <a:moveTo>
                  <a:pt x="244" y="65"/>
                </a:moveTo>
                <a:cubicBezTo>
                  <a:pt x="243" y="65"/>
                  <a:pt x="245" y="64"/>
                  <a:pt x="245" y="63"/>
                </a:cubicBezTo>
                <a:cubicBezTo>
                  <a:pt x="242" y="64"/>
                  <a:pt x="242" y="66"/>
                  <a:pt x="244" y="65"/>
                </a:cubicBezTo>
                <a:close/>
                <a:moveTo>
                  <a:pt x="241" y="72"/>
                </a:moveTo>
                <a:cubicBezTo>
                  <a:pt x="241" y="72"/>
                  <a:pt x="241" y="71"/>
                  <a:pt x="240" y="71"/>
                </a:cubicBezTo>
                <a:cubicBezTo>
                  <a:pt x="240" y="72"/>
                  <a:pt x="239" y="72"/>
                  <a:pt x="239" y="72"/>
                </a:cubicBezTo>
                <a:cubicBezTo>
                  <a:pt x="239" y="72"/>
                  <a:pt x="238" y="73"/>
                  <a:pt x="238" y="73"/>
                </a:cubicBezTo>
                <a:cubicBezTo>
                  <a:pt x="242" y="71"/>
                  <a:pt x="237" y="74"/>
                  <a:pt x="239" y="74"/>
                </a:cubicBezTo>
                <a:cubicBezTo>
                  <a:pt x="243" y="71"/>
                  <a:pt x="246" y="72"/>
                  <a:pt x="248" y="70"/>
                </a:cubicBezTo>
                <a:cubicBezTo>
                  <a:pt x="245" y="70"/>
                  <a:pt x="241" y="73"/>
                  <a:pt x="239" y="73"/>
                </a:cubicBezTo>
                <a:cubicBezTo>
                  <a:pt x="239" y="73"/>
                  <a:pt x="240" y="72"/>
                  <a:pt x="241" y="72"/>
                </a:cubicBezTo>
                <a:close/>
                <a:moveTo>
                  <a:pt x="239" y="71"/>
                </a:moveTo>
                <a:cubicBezTo>
                  <a:pt x="236" y="72"/>
                  <a:pt x="237" y="73"/>
                  <a:pt x="236" y="74"/>
                </a:cubicBezTo>
                <a:cubicBezTo>
                  <a:pt x="238" y="73"/>
                  <a:pt x="239" y="72"/>
                  <a:pt x="239" y="71"/>
                </a:cubicBezTo>
                <a:close/>
                <a:moveTo>
                  <a:pt x="226" y="49"/>
                </a:moveTo>
                <a:cubicBezTo>
                  <a:pt x="226" y="48"/>
                  <a:pt x="225" y="49"/>
                  <a:pt x="227" y="47"/>
                </a:cubicBezTo>
                <a:cubicBezTo>
                  <a:pt x="225" y="49"/>
                  <a:pt x="222" y="49"/>
                  <a:pt x="221" y="51"/>
                </a:cubicBezTo>
                <a:cubicBezTo>
                  <a:pt x="225" y="49"/>
                  <a:pt x="224" y="50"/>
                  <a:pt x="226" y="50"/>
                </a:cubicBezTo>
                <a:cubicBezTo>
                  <a:pt x="224" y="51"/>
                  <a:pt x="224" y="51"/>
                  <a:pt x="222" y="51"/>
                </a:cubicBezTo>
                <a:cubicBezTo>
                  <a:pt x="223" y="52"/>
                  <a:pt x="227" y="50"/>
                  <a:pt x="230" y="49"/>
                </a:cubicBezTo>
                <a:cubicBezTo>
                  <a:pt x="230" y="48"/>
                  <a:pt x="230" y="48"/>
                  <a:pt x="231" y="47"/>
                </a:cubicBezTo>
                <a:cubicBezTo>
                  <a:pt x="231" y="47"/>
                  <a:pt x="231" y="48"/>
                  <a:pt x="233" y="47"/>
                </a:cubicBezTo>
                <a:cubicBezTo>
                  <a:pt x="233" y="46"/>
                  <a:pt x="233" y="46"/>
                  <a:pt x="233" y="46"/>
                </a:cubicBezTo>
                <a:cubicBezTo>
                  <a:pt x="229" y="48"/>
                  <a:pt x="228" y="48"/>
                  <a:pt x="226" y="49"/>
                </a:cubicBezTo>
                <a:close/>
                <a:moveTo>
                  <a:pt x="235" y="57"/>
                </a:moveTo>
                <a:cubicBezTo>
                  <a:pt x="233" y="58"/>
                  <a:pt x="231" y="59"/>
                  <a:pt x="230" y="59"/>
                </a:cubicBezTo>
                <a:cubicBezTo>
                  <a:pt x="228" y="60"/>
                  <a:pt x="231" y="59"/>
                  <a:pt x="232" y="59"/>
                </a:cubicBezTo>
                <a:cubicBezTo>
                  <a:pt x="232" y="59"/>
                  <a:pt x="231" y="59"/>
                  <a:pt x="233" y="58"/>
                </a:cubicBezTo>
                <a:cubicBezTo>
                  <a:pt x="233" y="58"/>
                  <a:pt x="233" y="59"/>
                  <a:pt x="232" y="59"/>
                </a:cubicBezTo>
                <a:cubicBezTo>
                  <a:pt x="234" y="58"/>
                  <a:pt x="236" y="58"/>
                  <a:pt x="236" y="57"/>
                </a:cubicBezTo>
                <a:cubicBezTo>
                  <a:pt x="235" y="57"/>
                  <a:pt x="235" y="57"/>
                  <a:pt x="235" y="57"/>
                </a:cubicBezTo>
                <a:close/>
                <a:moveTo>
                  <a:pt x="235" y="64"/>
                </a:moveTo>
                <a:cubicBezTo>
                  <a:pt x="237" y="63"/>
                  <a:pt x="235" y="65"/>
                  <a:pt x="235" y="65"/>
                </a:cubicBezTo>
                <a:cubicBezTo>
                  <a:pt x="238" y="64"/>
                  <a:pt x="238" y="64"/>
                  <a:pt x="238" y="63"/>
                </a:cubicBezTo>
                <a:cubicBezTo>
                  <a:pt x="237" y="64"/>
                  <a:pt x="235" y="64"/>
                  <a:pt x="235" y="64"/>
                </a:cubicBezTo>
                <a:close/>
                <a:moveTo>
                  <a:pt x="230" y="61"/>
                </a:moveTo>
                <a:cubicBezTo>
                  <a:pt x="230" y="61"/>
                  <a:pt x="228" y="63"/>
                  <a:pt x="231" y="62"/>
                </a:cubicBezTo>
                <a:cubicBezTo>
                  <a:pt x="230" y="62"/>
                  <a:pt x="232" y="60"/>
                  <a:pt x="232" y="60"/>
                </a:cubicBezTo>
                <a:cubicBezTo>
                  <a:pt x="231" y="60"/>
                  <a:pt x="230" y="61"/>
                  <a:pt x="230" y="61"/>
                </a:cubicBezTo>
                <a:close/>
                <a:moveTo>
                  <a:pt x="227" y="61"/>
                </a:moveTo>
                <a:cubicBezTo>
                  <a:pt x="227" y="62"/>
                  <a:pt x="227" y="62"/>
                  <a:pt x="227" y="62"/>
                </a:cubicBezTo>
                <a:cubicBezTo>
                  <a:pt x="228" y="61"/>
                  <a:pt x="229" y="60"/>
                  <a:pt x="230" y="60"/>
                </a:cubicBezTo>
                <a:cubicBezTo>
                  <a:pt x="230" y="60"/>
                  <a:pt x="229" y="60"/>
                  <a:pt x="227" y="61"/>
                </a:cubicBezTo>
                <a:close/>
                <a:moveTo>
                  <a:pt x="225" y="71"/>
                </a:moveTo>
                <a:cubicBezTo>
                  <a:pt x="228" y="69"/>
                  <a:pt x="229" y="68"/>
                  <a:pt x="232" y="66"/>
                </a:cubicBezTo>
                <a:cubicBezTo>
                  <a:pt x="230" y="67"/>
                  <a:pt x="232" y="66"/>
                  <a:pt x="232" y="65"/>
                </a:cubicBezTo>
                <a:cubicBezTo>
                  <a:pt x="230" y="67"/>
                  <a:pt x="226" y="67"/>
                  <a:pt x="226" y="68"/>
                </a:cubicBezTo>
                <a:cubicBezTo>
                  <a:pt x="227" y="69"/>
                  <a:pt x="228" y="67"/>
                  <a:pt x="230" y="67"/>
                </a:cubicBezTo>
                <a:cubicBezTo>
                  <a:pt x="230" y="67"/>
                  <a:pt x="231" y="67"/>
                  <a:pt x="231" y="67"/>
                </a:cubicBezTo>
                <a:cubicBezTo>
                  <a:pt x="228" y="69"/>
                  <a:pt x="225" y="70"/>
                  <a:pt x="225" y="71"/>
                </a:cubicBezTo>
                <a:close/>
                <a:moveTo>
                  <a:pt x="228" y="73"/>
                </a:moveTo>
                <a:cubicBezTo>
                  <a:pt x="228" y="73"/>
                  <a:pt x="228" y="72"/>
                  <a:pt x="226" y="73"/>
                </a:cubicBezTo>
                <a:cubicBezTo>
                  <a:pt x="227" y="74"/>
                  <a:pt x="227" y="74"/>
                  <a:pt x="227" y="74"/>
                </a:cubicBezTo>
                <a:cubicBezTo>
                  <a:pt x="228" y="73"/>
                  <a:pt x="231" y="72"/>
                  <a:pt x="230" y="72"/>
                </a:cubicBezTo>
                <a:lnTo>
                  <a:pt x="228" y="73"/>
                </a:lnTo>
                <a:close/>
                <a:moveTo>
                  <a:pt x="221" y="77"/>
                </a:moveTo>
                <a:cubicBezTo>
                  <a:pt x="221" y="77"/>
                  <a:pt x="224" y="76"/>
                  <a:pt x="225" y="76"/>
                </a:cubicBezTo>
                <a:cubicBezTo>
                  <a:pt x="224" y="77"/>
                  <a:pt x="222" y="78"/>
                  <a:pt x="221" y="79"/>
                </a:cubicBezTo>
                <a:cubicBezTo>
                  <a:pt x="223" y="78"/>
                  <a:pt x="225" y="77"/>
                  <a:pt x="227" y="76"/>
                </a:cubicBezTo>
                <a:cubicBezTo>
                  <a:pt x="228" y="75"/>
                  <a:pt x="227" y="75"/>
                  <a:pt x="226" y="74"/>
                </a:cubicBezTo>
                <a:cubicBezTo>
                  <a:pt x="224" y="75"/>
                  <a:pt x="223" y="76"/>
                  <a:pt x="222" y="77"/>
                </a:cubicBezTo>
                <a:cubicBezTo>
                  <a:pt x="222" y="76"/>
                  <a:pt x="221" y="76"/>
                  <a:pt x="221" y="77"/>
                </a:cubicBezTo>
                <a:close/>
                <a:moveTo>
                  <a:pt x="224" y="73"/>
                </a:moveTo>
                <a:cubicBezTo>
                  <a:pt x="220" y="76"/>
                  <a:pt x="220" y="76"/>
                  <a:pt x="220" y="76"/>
                </a:cubicBezTo>
                <a:cubicBezTo>
                  <a:pt x="222" y="76"/>
                  <a:pt x="221" y="76"/>
                  <a:pt x="224" y="75"/>
                </a:cubicBezTo>
                <a:cubicBezTo>
                  <a:pt x="223" y="74"/>
                  <a:pt x="226" y="73"/>
                  <a:pt x="224" y="73"/>
                </a:cubicBezTo>
                <a:close/>
                <a:moveTo>
                  <a:pt x="206" y="64"/>
                </a:moveTo>
                <a:cubicBezTo>
                  <a:pt x="207" y="65"/>
                  <a:pt x="208" y="64"/>
                  <a:pt x="207" y="65"/>
                </a:cubicBezTo>
                <a:cubicBezTo>
                  <a:pt x="212" y="62"/>
                  <a:pt x="208" y="64"/>
                  <a:pt x="209" y="63"/>
                </a:cubicBezTo>
                <a:cubicBezTo>
                  <a:pt x="210" y="62"/>
                  <a:pt x="210" y="63"/>
                  <a:pt x="212" y="62"/>
                </a:cubicBezTo>
                <a:cubicBezTo>
                  <a:pt x="212" y="61"/>
                  <a:pt x="209" y="62"/>
                  <a:pt x="206" y="64"/>
                </a:cubicBezTo>
                <a:close/>
                <a:moveTo>
                  <a:pt x="197" y="73"/>
                </a:moveTo>
                <a:cubicBezTo>
                  <a:pt x="198" y="73"/>
                  <a:pt x="198" y="72"/>
                  <a:pt x="198" y="73"/>
                </a:cubicBezTo>
                <a:cubicBezTo>
                  <a:pt x="199" y="72"/>
                  <a:pt x="200" y="71"/>
                  <a:pt x="200" y="71"/>
                </a:cubicBezTo>
                <a:cubicBezTo>
                  <a:pt x="198" y="72"/>
                  <a:pt x="201" y="70"/>
                  <a:pt x="200" y="70"/>
                </a:cubicBezTo>
                <a:cubicBezTo>
                  <a:pt x="197" y="72"/>
                  <a:pt x="200" y="72"/>
                  <a:pt x="197" y="73"/>
                </a:cubicBezTo>
                <a:close/>
                <a:moveTo>
                  <a:pt x="196" y="70"/>
                </a:moveTo>
                <a:cubicBezTo>
                  <a:pt x="196" y="71"/>
                  <a:pt x="198" y="69"/>
                  <a:pt x="197" y="71"/>
                </a:cubicBezTo>
                <a:cubicBezTo>
                  <a:pt x="200" y="69"/>
                  <a:pt x="198" y="68"/>
                  <a:pt x="196" y="70"/>
                </a:cubicBezTo>
                <a:close/>
                <a:moveTo>
                  <a:pt x="191" y="75"/>
                </a:moveTo>
                <a:cubicBezTo>
                  <a:pt x="192" y="74"/>
                  <a:pt x="194" y="72"/>
                  <a:pt x="192" y="73"/>
                </a:cubicBezTo>
                <a:cubicBezTo>
                  <a:pt x="192" y="74"/>
                  <a:pt x="189" y="75"/>
                  <a:pt x="191" y="75"/>
                </a:cubicBezTo>
                <a:close/>
                <a:moveTo>
                  <a:pt x="187" y="76"/>
                </a:moveTo>
                <a:cubicBezTo>
                  <a:pt x="186" y="77"/>
                  <a:pt x="184" y="78"/>
                  <a:pt x="185" y="79"/>
                </a:cubicBezTo>
                <a:cubicBezTo>
                  <a:pt x="185" y="78"/>
                  <a:pt x="187" y="77"/>
                  <a:pt x="187" y="78"/>
                </a:cubicBezTo>
                <a:cubicBezTo>
                  <a:pt x="186" y="78"/>
                  <a:pt x="187" y="78"/>
                  <a:pt x="188" y="77"/>
                </a:cubicBezTo>
                <a:cubicBezTo>
                  <a:pt x="189" y="76"/>
                  <a:pt x="189" y="76"/>
                  <a:pt x="187" y="76"/>
                </a:cubicBezTo>
                <a:close/>
                <a:moveTo>
                  <a:pt x="186" y="75"/>
                </a:moveTo>
                <a:cubicBezTo>
                  <a:pt x="185" y="76"/>
                  <a:pt x="184" y="77"/>
                  <a:pt x="184" y="77"/>
                </a:cubicBezTo>
                <a:cubicBezTo>
                  <a:pt x="183" y="78"/>
                  <a:pt x="188" y="76"/>
                  <a:pt x="188" y="75"/>
                </a:cubicBezTo>
                <a:cubicBezTo>
                  <a:pt x="186" y="76"/>
                  <a:pt x="187" y="75"/>
                  <a:pt x="186" y="75"/>
                </a:cubicBezTo>
                <a:close/>
                <a:moveTo>
                  <a:pt x="186" y="95"/>
                </a:moveTo>
                <a:cubicBezTo>
                  <a:pt x="187" y="94"/>
                  <a:pt x="186" y="95"/>
                  <a:pt x="186" y="95"/>
                </a:cubicBezTo>
                <a:cubicBezTo>
                  <a:pt x="191" y="92"/>
                  <a:pt x="191" y="92"/>
                  <a:pt x="191" y="92"/>
                </a:cubicBezTo>
                <a:cubicBezTo>
                  <a:pt x="192" y="92"/>
                  <a:pt x="191" y="93"/>
                  <a:pt x="193" y="92"/>
                </a:cubicBezTo>
                <a:cubicBezTo>
                  <a:pt x="192" y="92"/>
                  <a:pt x="195" y="91"/>
                  <a:pt x="195" y="90"/>
                </a:cubicBezTo>
                <a:cubicBezTo>
                  <a:pt x="194" y="91"/>
                  <a:pt x="193" y="90"/>
                  <a:pt x="192" y="91"/>
                </a:cubicBezTo>
                <a:cubicBezTo>
                  <a:pt x="190" y="93"/>
                  <a:pt x="187" y="94"/>
                  <a:pt x="186" y="95"/>
                </a:cubicBezTo>
                <a:close/>
                <a:moveTo>
                  <a:pt x="178" y="81"/>
                </a:moveTo>
                <a:cubicBezTo>
                  <a:pt x="176" y="83"/>
                  <a:pt x="179" y="82"/>
                  <a:pt x="180" y="81"/>
                </a:cubicBezTo>
                <a:cubicBezTo>
                  <a:pt x="181" y="80"/>
                  <a:pt x="183" y="79"/>
                  <a:pt x="183" y="79"/>
                </a:cubicBezTo>
                <a:cubicBezTo>
                  <a:pt x="180" y="81"/>
                  <a:pt x="183" y="78"/>
                  <a:pt x="178" y="81"/>
                </a:cubicBezTo>
                <a:close/>
                <a:moveTo>
                  <a:pt x="182" y="80"/>
                </a:moveTo>
                <a:cubicBezTo>
                  <a:pt x="182" y="81"/>
                  <a:pt x="178" y="83"/>
                  <a:pt x="179" y="83"/>
                </a:cubicBezTo>
                <a:cubicBezTo>
                  <a:pt x="181" y="82"/>
                  <a:pt x="182" y="82"/>
                  <a:pt x="183" y="81"/>
                </a:cubicBezTo>
                <a:cubicBezTo>
                  <a:pt x="180" y="82"/>
                  <a:pt x="186" y="79"/>
                  <a:pt x="182" y="80"/>
                </a:cubicBezTo>
                <a:close/>
                <a:moveTo>
                  <a:pt x="182" y="82"/>
                </a:moveTo>
                <a:cubicBezTo>
                  <a:pt x="180" y="84"/>
                  <a:pt x="178" y="86"/>
                  <a:pt x="180" y="86"/>
                </a:cubicBezTo>
                <a:cubicBezTo>
                  <a:pt x="180" y="85"/>
                  <a:pt x="183" y="83"/>
                  <a:pt x="181" y="85"/>
                </a:cubicBezTo>
                <a:cubicBezTo>
                  <a:pt x="186" y="82"/>
                  <a:pt x="180" y="85"/>
                  <a:pt x="183" y="82"/>
                </a:cubicBezTo>
                <a:cubicBezTo>
                  <a:pt x="182" y="82"/>
                  <a:pt x="182" y="83"/>
                  <a:pt x="182" y="82"/>
                </a:cubicBezTo>
                <a:close/>
                <a:moveTo>
                  <a:pt x="165" y="91"/>
                </a:moveTo>
                <a:cubicBezTo>
                  <a:pt x="163" y="92"/>
                  <a:pt x="163" y="92"/>
                  <a:pt x="163" y="93"/>
                </a:cubicBezTo>
                <a:cubicBezTo>
                  <a:pt x="163" y="92"/>
                  <a:pt x="159" y="95"/>
                  <a:pt x="158" y="95"/>
                </a:cubicBezTo>
                <a:cubicBezTo>
                  <a:pt x="159" y="96"/>
                  <a:pt x="163" y="93"/>
                  <a:pt x="166" y="91"/>
                </a:cubicBezTo>
                <a:cubicBezTo>
                  <a:pt x="165" y="91"/>
                  <a:pt x="167" y="90"/>
                  <a:pt x="165" y="91"/>
                </a:cubicBezTo>
                <a:close/>
                <a:moveTo>
                  <a:pt x="167" y="91"/>
                </a:moveTo>
                <a:cubicBezTo>
                  <a:pt x="169" y="90"/>
                  <a:pt x="169" y="90"/>
                  <a:pt x="171" y="90"/>
                </a:cubicBezTo>
                <a:cubicBezTo>
                  <a:pt x="171" y="88"/>
                  <a:pt x="176" y="85"/>
                  <a:pt x="178" y="83"/>
                </a:cubicBezTo>
                <a:cubicBezTo>
                  <a:pt x="176" y="84"/>
                  <a:pt x="176" y="82"/>
                  <a:pt x="174" y="84"/>
                </a:cubicBezTo>
                <a:cubicBezTo>
                  <a:pt x="175" y="85"/>
                  <a:pt x="170" y="87"/>
                  <a:pt x="170" y="88"/>
                </a:cubicBezTo>
                <a:cubicBezTo>
                  <a:pt x="169" y="88"/>
                  <a:pt x="169" y="88"/>
                  <a:pt x="169" y="87"/>
                </a:cubicBezTo>
                <a:cubicBezTo>
                  <a:pt x="166" y="90"/>
                  <a:pt x="167" y="90"/>
                  <a:pt x="167" y="91"/>
                </a:cubicBezTo>
                <a:close/>
                <a:moveTo>
                  <a:pt x="173" y="93"/>
                </a:moveTo>
                <a:cubicBezTo>
                  <a:pt x="174" y="92"/>
                  <a:pt x="173" y="94"/>
                  <a:pt x="176" y="92"/>
                </a:cubicBezTo>
                <a:cubicBezTo>
                  <a:pt x="176" y="91"/>
                  <a:pt x="175" y="92"/>
                  <a:pt x="176" y="91"/>
                </a:cubicBezTo>
                <a:cubicBezTo>
                  <a:pt x="174" y="92"/>
                  <a:pt x="173" y="92"/>
                  <a:pt x="173" y="93"/>
                </a:cubicBezTo>
                <a:close/>
                <a:moveTo>
                  <a:pt x="174" y="104"/>
                </a:moveTo>
                <a:cubicBezTo>
                  <a:pt x="174" y="105"/>
                  <a:pt x="181" y="100"/>
                  <a:pt x="180" y="100"/>
                </a:cubicBezTo>
                <a:cubicBezTo>
                  <a:pt x="177" y="102"/>
                  <a:pt x="177" y="103"/>
                  <a:pt x="174" y="104"/>
                </a:cubicBezTo>
                <a:close/>
                <a:moveTo>
                  <a:pt x="164" y="99"/>
                </a:moveTo>
                <a:cubicBezTo>
                  <a:pt x="166" y="98"/>
                  <a:pt x="169" y="96"/>
                  <a:pt x="170" y="95"/>
                </a:cubicBezTo>
                <a:cubicBezTo>
                  <a:pt x="167" y="97"/>
                  <a:pt x="165" y="97"/>
                  <a:pt x="164" y="99"/>
                </a:cubicBezTo>
                <a:close/>
                <a:moveTo>
                  <a:pt x="159" y="99"/>
                </a:moveTo>
                <a:cubicBezTo>
                  <a:pt x="159" y="100"/>
                  <a:pt x="158" y="100"/>
                  <a:pt x="158" y="100"/>
                </a:cubicBezTo>
                <a:cubicBezTo>
                  <a:pt x="160" y="99"/>
                  <a:pt x="160" y="98"/>
                  <a:pt x="161" y="97"/>
                </a:cubicBezTo>
                <a:cubicBezTo>
                  <a:pt x="161" y="97"/>
                  <a:pt x="161" y="98"/>
                  <a:pt x="162" y="97"/>
                </a:cubicBezTo>
                <a:cubicBezTo>
                  <a:pt x="163" y="96"/>
                  <a:pt x="162" y="97"/>
                  <a:pt x="162" y="97"/>
                </a:cubicBezTo>
                <a:cubicBezTo>
                  <a:pt x="158" y="99"/>
                  <a:pt x="158" y="99"/>
                  <a:pt x="158" y="99"/>
                </a:cubicBezTo>
                <a:cubicBezTo>
                  <a:pt x="158" y="100"/>
                  <a:pt x="157" y="102"/>
                  <a:pt x="159" y="99"/>
                </a:cubicBezTo>
                <a:close/>
                <a:moveTo>
                  <a:pt x="153" y="99"/>
                </a:moveTo>
                <a:cubicBezTo>
                  <a:pt x="153" y="99"/>
                  <a:pt x="152" y="100"/>
                  <a:pt x="153" y="101"/>
                </a:cubicBezTo>
                <a:cubicBezTo>
                  <a:pt x="151" y="101"/>
                  <a:pt x="149" y="103"/>
                  <a:pt x="150" y="103"/>
                </a:cubicBezTo>
                <a:cubicBezTo>
                  <a:pt x="154" y="100"/>
                  <a:pt x="153" y="100"/>
                  <a:pt x="156" y="98"/>
                </a:cubicBezTo>
                <a:cubicBezTo>
                  <a:pt x="155" y="98"/>
                  <a:pt x="155" y="98"/>
                  <a:pt x="154" y="98"/>
                </a:cubicBezTo>
                <a:cubicBezTo>
                  <a:pt x="154" y="100"/>
                  <a:pt x="154" y="98"/>
                  <a:pt x="153" y="99"/>
                </a:cubicBezTo>
                <a:close/>
                <a:moveTo>
                  <a:pt x="160" y="120"/>
                </a:moveTo>
                <a:cubicBezTo>
                  <a:pt x="160" y="120"/>
                  <a:pt x="160" y="121"/>
                  <a:pt x="161" y="120"/>
                </a:cubicBezTo>
                <a:cubicBezTo>
                  <a:pt x="162" y="119"/>
                  <a:pt x="165" y="116"/>
                  <a:pt x="163" y="117"/>
                </a:cubicBezTo>
                <a:cubicBezTo>
                  <a:pt x="163" y="117"/>
                  <a:pt x="162" y="119"/>
                  <a:pt x="160" y="120"/>
                </a:cubicBezTo>
                <a:close/>
                <a:moveTo>
                  <a:pt x="150" y="106"/>
                </a:moveTo>
                <a:cubicBezTo>
                  <a:pt x="148" y="108"/>
                  <a:pt x="154" y="103"/>
                  <a:pt x="151" y="106"/>
                </a:cubicBezTo>
                <a:cubicBezTo>
                  <a:pt x="154" y="104"/>
                  <a:pt x="154" y="104"/>
                  <a:pt x="154" y="104"/>
                </a:cubicBezTo>
                <a:cubicBezTo>
                  <a:pt x="154" y="103"/>
                  <a:pt x="153" y="104"/>
                  <a:pt x="154" y="103"/>
                </a:cubicBezTo>
                <a:cubicBezTo>
                  <a:pt x="151" y="105"/>
                  <a:pt x="151" y="105"/>
                  <a:pt x="150" y="106"/>
                </a:cubicBezTo>
                <a:close/>
                <a:moveTo>
                  <a:pt x="146" y="105"/>
                </a:moveTo>
                <a:cubicBezTo>
                  <a:pt x="142" y="108"/>
                  <a:pt x="147" y="106"/>
                  <a:pt x="145" y="108"/>
                </a:cubicBezTo>
                <a:cubicBezTo>
                  <a:pt x="147" y="106"/>
                  <a:pt x="146" y="106"/>
                  <a:pt x="149" y="104"/>
                </a:cubicBezTo>
                <a:cubicBezTo>
                  <a:pt x="148" y="104"/>
                  <a:pt x="149" y="103"/>
                  <a:pt x="149" y="103"/>
                </a:cubicBezTo>
                <a:cubicBezTo>
                  <a:pt x="145" y="105"/>
                  <a:pt x="149" y="103"/>
                  <a:pt x="146" y="106"/>
                </a:cubicBezTo>
                <a:cubicBezTo>
                  <a:pt x="146" y="105"/>
                  <a:pt x="147" y="104"/>
                  <a:pt x="146" y="105"/>
                </a:cubicBezTo>
                <a:close/>
                <a:moveTo>
                  <a:pt x="153" y="120"/>
                </a:moveTo>
                <a:cubicBezTo>
                  <a:pt x="156" y="118"/>
                  <a:pt x="154" y="119"/>
                  <a:pt x="157" y="116"/>
                </a:cubicBezTo>
                <a:cubicBezTo>
                  <a:pt x="156" y="117"/>
                  <a:pt x="154" y="118"/>
                  <a:pt x="152" y="119"/>
                </a:cubicBezTo>
                <a:cubicBezTo>
                  <a:pt x="154" y="119"/>
                  <a:pt x="151" y="121"/>
                  <a:pt x="149" y="122"/>
                </a:cubicBezTo>
                <a:cubicBezTo>
                  <a:pt x="148" y="124"/>
                  <a:pt x="152" y="120"/>
                  <a:pt x="151" y="122"/>
                </a:cubicBezTo>
                <a:cubicBezTo>
                  <a:pt x="153" y="120"/>
                  <a:pt x="153" y="119"/>
                  <a:pt x="154" y="119"/>
                </a:cubicBezTo>
                <a:cubicBezTo>
                  <a:pt x="154" y="119"/>
                  <a:pt x="153" y="120"/>
                  <a:pt x="153" y="120"/>
                </a:cubicBezTo>
                <a:close/>
                <a:moveTo>
                  <a:pt x="136" y="117"/>
                </a:moveTo>
                <a:cubicBezTo>
                  <a:pt x="139" y="115"/>
                  <a:pt x="135" y="118"/>
                  <a:pt x="135" y="118"/>
                </a:cubicBezTo>
                <a:cubicBezTo>
                  <a:pt x="138" y="116"/>
                  <a:pt x="140" y="115"/>
                  <a:pt x="142" y="113"/>
                </a:cubicBezTo>
                <a:cubicBezTo>
                  <a:pt x="142" y="112"/>
                  <a:pt x="147" y="109"/>
                  <a:pt x="148" y="107"/>
                </a:cubicBezTo>
                <a:cubicBezTo>
                  <a:pt x="147" y="108"/>
                  <a:pt x="146" y="108"/>
                  <a:pt x="146" y="108"/>
                </a:cubicBezTo>
                <a:cubicBezTo>
                  <a:pt x="144" y="109"/>
                  <a:pt x="144" y="110"/>
                  <a:pt x="142" y="111"/>
                </a:cubicBezTo>
                <a:cubicBezTo>
                  <a:pt x="141" y="113"/>
                  <a:pt x="142" y="113"/>
                  <a:pt x="141" y="113"/>
                </a:cubicBezTo>
                <a:cubicBezTo>
                  <a:pt x="140" y="113"/>
                  <a:pt x="136" y="116"/>
                  <a:pt x="136" y="117"/>
                </a:cubicBezTo>
                <a:close/>
                <a:moveTo>
                  <a:pt x="153" y="123"/>
                </a:moveTo>
                <a:cubicBezTo>
                  <a:pt x="154" y="123"/>
                  <a:pt x="157" y="120"/>
                  <a:pt x="156" y="120"/>
                </a:cubicBezTo>
                <a:cubicBezTo>
                  <a:pt x="155" y="121"/>
                  <a:pt x="152" y="123"/>
                  <a:pt x="153" y="123"/>
                </a:cubicBezTo>
                <a:close/>
                <a:moveTo>
                  <a:pt x="137" y="109"/>
                </a:moveTo>
                <a:cubicBezTo>
                  <a:pt x="139" y="108"/>
                  <a:pt x="141" y="106"/>
                  <a:pt x="141" y="106"/>
                </a:cubicBezTo>
                <a:cubicBezTo>
                  <a:pt x="139" y="107"/>
                  <a:pt x="137" y="109"/>
                  <a:pt x="137" y="109"/>
                </a:cubicBezTo>
                <a:close/>
                <a:moveTo>
                  <a:pt x="136" y="114"/>
                </a:moveTo>
                <a:cubicBezTo>
                  <a:pt x="138" y="114"/>
                  <a:pt x="137" y="113"/>
                  <a:pt x="137" y="115"/>
                </a:cubicBezTo>
                <a:cubicBezTo>
                  <a:pt x="138" y="114"/>
                  <a:pt x="138" y="113"/>
                  <a:pt x="141" y="111"/>
                </a:cubicBezTo>
                <a:cubicBezTo>
                  <a:pt x="142" y="110"/>
                  <a:pt x="141" y="111"/>
                  <a:pt x="140" y="111"/>
                </a:cubicBezTo>
                <a:cubicBezTo>
                  <a:pt x="141" y="110"/>
                  <a:pt x="142" y="110"/>
                  <a:pt x="143" y="109"/>
                </a:cubicBezTo>
                <a:cubicBezTo>
                  <a:pt x="143" y="109"/>
                  <a:pt x="144" y="108"/>
                  <a:pt x="143" y="108"/>
                </a:cubicBezTo>
                <a:cubicBezTo>
                  <a:pt x="141" y="111"/>
                  <a:pt x="139" y="111"/>
                  <a:pt x="136" y="114"/>
                </a:cubicBezTo>
                <a:close/>
                <a:moveTo>
                  <a:pt x="142" y="117"/>
                </a:moveTo>
                <a:cubicBezTo>
                  <a:pt x="140" y="118"/>
                  <a:pt x="142" y="116"/>
                  <a:pt x="144" y="115"/>
                </a:cubicBezTo>
                <a:cubicBezTo>
                  <a:pt x="144" y="114"/>
                  <a:pt x="142" y="115"/>
                  <a:pt x="141" y="116"/>
                </a:cubicBezTo>
                <a:cubicBezTo>
                  <a:pt x="141" y="116"/>
                  <a:pt x="141" y="117"/>
                  <a:pt x="140" y="117"/>
                </a:cubicBezTo>
                <a:cubicBezTo>
                  <a:pt x="137" y="118"/>
                  <a:pt x="139" y="119"/>
                  <a:pt x="136" y="120"/>
                </a:cubicBezTo>
                <a:cubicBezTo>
                  <a:pt x="136" y="121"/>
                  <a:pt x="133" y="123"/>
                  <a:pt x="132" y="124"/>
                </a:cubicBezTo>
                <a:cubicBezTo>
                  <a:pt x="133" y="124"/>
                  <a:pt x="131" y="125"/>
                  <a:pt x="131" y="126"/>
                </a:cubicBezTo>
                <a:cubicBezTo>
                  <a:pt x="133" y="124"/>
                  <a:pt x="135" y="122"/>
                  <a:pt x="134" y="124"/>
                </a:cubicBezTo>
                <a:cubicBezTo>
                  <a:pt x="135" y="124"/>
                  <a:pt x="139" y="121"/>
                  <a:pt x="138" y="121"/>
                </a:cubicBezTo>
                <a:cubicBezTo>
                  <a:pt x="137" y="121"/>
                  <a:pt x="135" y="124"/>
                  <a:pt x="135" y="123"/>
                </a:cubicBezTo>
                <a:cubicBezTo>
                  <a:pt x="136" y="122"/>
                  <a:pt x="135" y="122"/>
                  <a:pt x="137" y="121"/>
                </a:cubicBezTo>
                <a:cubicBezTo>
                  <a:pt x="139" y="119"/>
                  <a:pt x="142" y="117"/>
                  <a:pt x="142" y="117"/>
                </a:cubicBezTo>
                <a:close/>
                <a:moveTo>
                  <a:pt x="143" y="118"/>
                </a:moveTo>
                <a:cubicBezTo>
                  <a:pt x="141" y="119"/>
                  <a:pt x="141" y="119"/>
                  <a:pt x="141" y="119"/>
                </a:cubicBezTo>
                <a:cubicBezTo>
                  <a:pt x="140" y="120"/>
                  <a:pt x="140" y="120"/>
                  <a:pt x="141" y="121"/>
                </a:cubicBezTo>
                <a:cubicBezTo>
                  <a:pt x="143" y="119"/>
                  <a:pt x="142" y="119"/>
                  <a:pt x="143" y="118"/>
                </a:cubicBezTo>
                <a:cubicBezTo>
                  <a:pt x="143" y="119"/>
                  <a:pt x="144" y="118"/>
                  <a:pt x="145" y="117"/>
                </a:cubicBezTo>
                <a:cubicBezTo>
                  <a:pt x="143" y="118"/>
                  <a:pt x="144" y="117"/>
                  <a:pt x="143" y="118"/>
                </a:cubicBezTo>
                <a:close/>
                <a:moveTo>
                  <a:pt x="146" y="128"/>
                </a:moveTo>
                <a:cubicBezTo>
                  <a:pt x="147" y="128"/>
                  <a:pt x="145" y="129"/>
                  <a:pt x="145" y="130"/>
                </a:cubicBezTo>
                <a:cubicBezTo>
                  <a:pt x="146" y="129"/>
                  <a:pt x="146" y="129"/>
                  <a:pt x="148" y="128"/>
                </a:cubicBezTo>
                <a:cubicBezTo>
                  <a:pt x="147" y="128"/>
                  <a:pt x="147" y="127"/>
                  <a:pt x="148" y="127"/>
                </a:cubicBezTo>
                <a:cubicBezTo>
                  <a:pt x="147" y="127"/>
                  <a:pt x="146" y="128"/>
                  <a:pt x="146" y="128"/>
                </a:cubicBezTo>
                <a:close/>
                <a:moveTo>
                  <a:pt x="133" y="117"/>
                </a:moveTo>
                <a:cubicBezTo>
                  <a:pt x="133" y="118"/>
                  <a:pt x="134" y="117"/>
                  <a:pt x="135" y="117"/>
                </a:cubicBezTo>
                <a:cubicBezTo>
                  <a:pt x="136" y="116"/>
                  <a:pt x="137" y="115"/>
                  <a:pt x="137" y="115"/>
                </a:cubicBezTo>
                <a:cubicBezTo>
                  <a:pt x="136" y="116"/>
                  <a:pt x="135" y="115"/>
                  <a:pt x="133" y="117"/>
                </a:cubicBezTo>
                <a:close/>
                <a:moveTo>
                  <a:pt x="144" y="129"/>
                </a:moveTo>
                <a:cubicBezTo>
                  <a:pt x="143" y="129"/>
                  <a:pt x="141" y="129"/>
                  <a:pt x="139" y="132"/>
                </a:cubicBezTo>
                <a:cubicBezTo>
                  <a:pt x="139" y="133"/>
                  <a:pt x="145" y="129"/>
                  <a:pt x="146" y="127"/>
                </a:cubicBezTo>
                <a:cubicBezTo>
                  <a:pt x="145" y="128"/>
                  <a:pt x="144" y="128"/>
                  <a:pt x="144" y="129"/>
                </a:cubicBezTo>
                <a:close/>
                <a:moveTo>
                  <a:pt x="133" y="117"/>
                </a:moveTo>
                <a:cubicBezTo>
                  <a:pt x="132" y="118"/>
                  <a:pt x="132" y="117"/>
                  <a:pt x="131" y="118"/>
                </a:cubicBezTo>
                <a:cubicBezTo>
                  <a:pt x="131" y="119"/>
                  <a:pt x="133" y="117"/>
                  <a:pt x="135" y="116"/>
                </a:cubicBezTo>
                <a:cubicBezTo>
                  <a:pt x="134" y="116"/>
                  <a:pt x="136" y="114"/>
                  <a:pt x="134" y="115"/>
                </a:cubicBezTo>
                <a:cubicBezTo>
                  <a:pt x="134" y="116"/>
                  <a:pt x="134" y="116"/>
                  <a:pt x="133" y="117"/>
                </a:cubicBezTo>
                <a:close/>
                <a:moveTo>
                  <a:pt x="138" y="122"/>
                </a:moveTo>
                <a:cubicBezTo>
                  <a:pt x="137" y="123"/>
                  <a:pt x="137" y="123"/>
                  <a:pt x="139" y="122"/>
                </a:cubicBezTo>
                <a:cubicBezTo>
                  <a:pt x="140" y="121"/>
                  <a:pt x="140" y="120"/>
                  <a:pt x="138" y="122"/>
                </a:cubicBezTo>
                <a:close/>
                <a:moveTo>
                  <a:pt x="139" y="137"/>
                </a:moveTo>
                <a:cubicBezTo>
                  <a:pt x="141" y="135"/>
                  <a:pt x="141" y="137"/>
                  <a:pt x="139" y="138"/>
                </a:cubicBezTo>
                <a:cubicBezTo>
                  <a:pt x="140" y="137"/>
                  <a:pt x="141" y="137"/>
                  <a:pt x="142" y="136"/>
                </a:cubicBezTo>
                <a:cubicBezTo>
                  <a:pt x="142" y="135"/>
                  <a:pt x="142" y="135"/>
                  <a:pt x="142" y="135"/>
                </a:cubicBezTo>
                <a:cubicBezTo>
                  <a:pt x="142" y="135"/>
                  <a:pt x="143" y="134"/>
                  <a:pt x="144" y="134"/>
                </a:cubicBezTo>
                <a:cubicBezTo>
                  <a:pt x="142" y="136"/>
                  <a:pt x="138" y="139"/>
                  <a:pt x="138" y="140"/>
                </a:cubicBezTo>
                <a:cubicBezTo>
                  <a:pt x="138" y="140"/>
                  <a:pt x="137" y="141"/>
                  <a:pt x="136" y="141"/>
                </a:cubicBezTo>
                <a:cubicBezTo>
                  <a:pt x="138" y="140"/>
                  <a:pt x="138" y="139"/>
                  <a:pt x="139" y="138"/>
                </a:cubicBezTo>
                <a:cubicBezTo>
                  <a:pt x="139" y="137"/>
                  <a:pt x="136" y="138"/>
                  <a:pt x="133" y="141"/>
                </a:cubicBezTo>
                <a:cubicBezTo>
                  <a:pt x="134" y="141"/>
                  <a:pt x="136" y="139"/>
                  <a:pt x="137" y="139"/>
                </a:cubicBezTo>
                <a:cubicBezTo>
                  <a:pt x="137" y="139"/>
                  <a:pt x="138" y="139"/>
                  <a:pt x="138" y="139"/>
                </a:cubicBezTo>
                <a:cubicBezTo>
                  <a:pt x="135" y="142"/>
                  <a:pt x="132" y="145"/>
                  <a:pt x="132" y="146"/>
                </a:cubicBezTo>
                <a:cubicBezTo>
                  <a:pt x="133" y="145"/>
                  <a:pt x="135" y="144"/>
                  <a:pt x="135" y="143"/>
                </a:cubicBezTo>
                <a:cubicBezTo>
                  <a:pt x="134" y="144"/>
                  <a:pt x="134" y="144"/>
                  <a:pt x="134" y="144"/>
                </a:cubicBezTo>
                <a:cubicBezTo>
                  <a:pt x="135" y="144"/>
                  <a:pt x="136" y="142"/>
                  <a:pt x="136" y="142"/>
                </a:cubicBezTo>
                <a:cubicBezTo>
                  <a:pt x="137" y="142"/>
                  <a:pt x="134" y="145"/>
                  <a:pt x="137" y="143"/>
                </a:cubicBezTo>
                <a:cubicBezTo>
                  <a:pt x="136" y="142"/>
                  <a:pt x="139" y="141"/>
                  <a:pt x="140" y="141"/>
                </a:cubicBezTo>
                <a:cubicBezTo>
                  <a:pt x="139" y="140"/>
                  <a:pt x="141" y="139"/>
                  <a:pt x="141" y="139"/>
                </a:cubicBezTo>
                <a:cubicBezTo>
                  <a:pt x="140" y="139"/>
                  <a:pt x="140" y="139"/>
                  <a:pt x="141" y="138"/>
                </a:cubicBezTo>
                <a:cubicBezTo>
                  <a:pt x="144" y="136"/>
                  <a:pt x="146" y="134"/>
                  <a:pt x="148" y="133"/>
                </a:cubicBezTo>
                <a:cubicBezTo>
                  <a:pt x="147" y="133"/>
                  <a:pt x="143" y="135"/>
                  <a:pt x="146" y="132"/>
                </a:cubicBezTo>
                <a:cubicBezTo>
                  <a:pt x="143" y="133"/>
                  <a:pt x="141" y="134"/>
                  <a:pt x="139" y="137"/>
                </a:cubicBezTo>
                <a:close/>
                <a:moveTo>
                  <a:pt x="142" y="131"/>
                </a:moveTo>
                <a:cubicBezTo>
                  <a:pt x="142" y="131"/>
                  <a:pt x="143" y="132"/>
                  <a:pt x="144" y="130"/>
                </a:cubicBezTo>
                <a:cubicBezTo>
                  <a:pt x="144" y="130"/>
                  <a:pt x="144" y="130"/>
                  <a:pt x="144" y="129"/>
                </a:cubicBezTo>
                <a:cubicBezTo>
                  <a:pt x="144" y="130"/>
                  <a:pt x="143" y="130"/>
                  <a:pt x="142" y="131"/>
                </a:cubicBezTo>
                <a:close/>
                <a:moveTo>
                  <a:pt x="142" y="143"/>
                </a:moveTo>
                <a:cubicBezTo>
                  <a:pt x="142" y="143"/>
                  <a:pt x="145" y="140"/>
                  <a:pt x="145" y="142"/>
                </a:cubicBezTo>
                <a:cubicBezTo>
                  <a:pt x="147" y="140"/>
                  <a:pt x="149" y="139"/>
                  <a:pt x="150" y="138"/>
                </a:cubicBezTo>
                <a:cubicBezTo>
                  <a:pt x="148" y="139"/>
                  <a:pt x="147" y="140"/>
                  <a:pt x="146" y="140"/>
                </a:cubicBezTo>
                <a:cubicBezTo>
                  <a:pt x="147" y="139"/>
                  <a:pt x="147" y="139"/>
                  <a:pt x="148" y="138"/>
                </a:cubicBezTo>
                <a:cubicBezTo>
                  <a:pt x="147" y="139"/>
                  <a:pt x="150" y="137"/>
                  <a:pt x="150" y="137"/>
                </a:cubicBezTo>
                <a:cubicBezTo>
                  <a:pt x="148" y="138"/>
                  <a:pt x="142" y="142"/>
                  <a:pt x="142" y="143"/>
                </a:cubicBezTo>
                <a:close/>
                <a:moveTo>
                  <a:pt x="125" y="125"/>
                </a:moveTo>
                <a:cubicBezTo>
                  <a:pt x="126" y="125"/>
                  <a:pt x="128" y="123"/>
                  <a:pt x="128" y="124"/>
                </a:cubicBezTo>
                <a:cubicBezTo>
                  <a:pt x="126" y="126"/>
                  <a:pt x="124" y="127"/>
                  <a:pt x="124" y="128"/>
                </a:cubicBezTo>
                <a:cubicBezTo>
                  <a:pt x="129" y="124"/>
                  <a:pt x="129" y="124"/>
                  <a:pt x="129" y="124"/>
                </a:cubicBezTo>
                <a:cubicBezTo>
                  <a:pt x="128" y="123"/>
                  <a:pt x="132" y="121"/>
                  <a:pt x="131" y="120"/>
                </a:cubicBezTo>
                <a:cubicBezTo>
                  <a:pt x="129" y="122"/>
                  <a:pt x="127" y="123"/>
                  <a:pt x="125" y="125"/>
                </a:cubicBezTo>
                <a:close/>
                <a:moveTo>
                  <a:pt x="131" y="122"/>
                </a:moveTo>
                <a:cubicBezTo>
                  <a:pt x="132" y="122"/>
                  <a:pt x="131" y="122"/>
                  <a:pt x="131" y="123"/>
                </a:cubicBezTo>
                <a:cubicBezTo>
                  <a:pt x="132" y="122"/>
                  <a:pt x="132" y="121"/>
                  <a:pt x="133" y="120"/>
                </a:cubicBezTo>
                <a:cubicBezTo>
                  <a:pt x="134" y="120"/>
                  <a:pt x="134" y="120"/>
                  <a:pt x="134" y="120"/>
                </a:cubicBezTo>
                <a:cubicBezTo>
                  <a:pt x="133" y="120"/>
                  <a:pt x="135" y="117"/>
                  <a:pt x="131" y="119"/>
                </a:cubicBezTo>
                <a:cubicBezTo>
                  <a:pt x="131" y="120"/>
                  <a:pt x="134" y="119"/>
                  <a:pt x="131" y="122"/>
                </a:cubicBezTo>
                <a:close/>
                <a:moveTo>
                  <a:pt x="139" y="130"/>
                </a:moveTo>
                <a:cubicBezTo>
                  <a:pt x="138" y="132"/>
                  <a:pt x="142" y="129"/>
                  <a:pt x="142" y="129"/>
                </a:cubicBezTo>
                <a:lnTo>
                  <a:pt x="139" y="130"/>
                </a:lnTo>
                <a:close/>
                <a:moveTo>
                  <a:pt x="133" y="129"/>
                </a:moveTo>
                <a:cubicBezTo>
                  <a:pt x="135" y="127"/>
                  <a:pt x="136" y="126"/>
                  <a:pt x="135" y="126"/>
                </a:cubicBezTo>
                <a:cubicBezTo>
                  <a:pt x="133" y="128"/>
                  <a:pt x="132" y="129"/>
                  <a:pt x="133" y="129"/>
                </a:cubicBezTo>
                <a:close/>
                <a:moveTo>
                  <a:pt x="129" y="121"/>
                </a:moveTo>
                <a:cubicBezTo>
                  <a:pt x="128" y="120"/>
                  <a:pt x="126" y="121"/>
                  <a:pt x="124" y="124"/>
                </a:cubicBezTo>
                <a:cubicBezTo>
                  <a:pt x="125" y="123"/>
                  <a:pt x="125" y="123"/>
                  <a:pt x="124" y="124"/>
                </a:cubicBezTo>
                <a:cubicBezTo>
                  <a:pt x="123" y="124"/>
                  <a:pt x="121" y="127"/>
                  <a:pt x="120" y="128"/>
                </a:cubicBezTo>
                <a:cubicBezTo>
                  <a:pt x="121" y="128"/>
                  <a:pt x="121" y="128"/>
                  <a:pt x="120" y="130"/>
                </a:cubicBezTo>
                <a:cubicBezTo>
                  <a:pt x="121" y="129"/>
                  <a:pt x="121" y="129"/>
                  <a:pt x="121" y="129"/>
                </a:cubicBezTo>
                <a:cubicBezTo>
                  <a:pt x="125" y="126"/>
                  <a:pt x="124" y="125"/>
                  <a:pt x="128" y="123"/>
                </a:cubicBezTo>
                <a:cubicBezTo>
                  <a:pt x="127" y="122"/>
                  <a:pt x="126" y="123"/>
                  <a:pt x="129" y="121"/>
                </a:cubicBezTo>
                <a:close/>
                <a:moveTo>
                  <a:pt x="129" y="131"/>
                </a:moveTo>
                <a:cubicBezTo>
                  <a:pt x="130" y="130"/>
                  <a:pt x="133" y="127"/>
                  <a:pt x="134" y="126"/>
                </a:cubicBezTo>
                <a:cubicBezTo>
                  <a:pt x="131" y="128"/>
                  <a:pt x="130" y="130"/>
                  <a:pt x="129" y="131"/>
                </a:cubicBezTo>
                <a:close/>
                <a:moveTo>
                  <a:pt x="133" y="136"/>
                </a:moveTo>
                <a:cubicBezTo>
                  <a:pt x="135" y="136"/>
                  <a:pt x="137" y="136"/>
                  <a:pt x="139" y="133"/>
                </a:cubicBezTo>
                <a:cubicBezTo>
                  <a:pt x="136" y="135"/>
                  <a:pt x="136" y="134"/>
                  <a:pt x="133" y="136"/>
                </a:cubicBezTo>
                <a:close/>
                <a:moveTo>
                  <a:pt x="124" y="131"/>
                </a:moveTo>
                <a:cubicBezTo>
                  <a:pt x="125" y="131"/>
                  <a:pt x="125" y="131"/>
                  <a:pt x="124" y="132"/>
                </a:cubicBezTo>
                <a:cubicBezTo>
                  <a:pt x="126" y="131"/>
                  <a:pt x="131" y="127"/>
                  <a:pt x="128" y="128"/>
                </a:cubicBezTo>
                <a:cubicBezTo>
                  <a:pt x="128" y="129"/>
                  <a:pt x="126" y="130"/>
                  <a:pt x="124" y="131"/>
                </a:cubicBezTo>
                <a:close/>
                <a:moveTo>
                  <a:pt x="121" y="127"/>
                </a:moveTo>
                <a:cubicBezTo>
                  <a:pt x="121" y="126"/>
                  <a:pt x="121" y="125"/>
                  <a:pt x="123" y="124"/>
                </a:cubicBezTo>
                <a:cubicBezTo>
                  <a:pt x="120" y="126"/>
                  <a:pt x="117" y="127"/>
                  <a:pt x="117" y="128"/>
                </a:cubicBezTo>
                <a:cubicBezTo>
                  <a:pt x="118" y="128"/>
                  <a:pt x="120" y="126"/>
                  <a:pt x="121" y="126"/>
                </a:cubicBezTo>
                <a:cubicBezTo>
                  <a:pt x="120" y="126"/>
                  <a:pt x="119" y="128"/>
                  <a:pt x="121" y="127"/>
                </a:cubicBezTo>
                <a:close/>
                <a:moveTo>
                  <a:pt x="120" y="131"/>
                </a:moveTo>
                <a:cubicBezTo>
                  <a:pt x="121" y="131"/>
                  <a:pt x="122" y="131"/>
                  <a:pt x="124" y="129"/>
                </a:cubicBezTo>
                <a:cubicBezTo>
                  <a:pt x="124" y="128"/>
                  <a:pt x="121" y="130"/>
                  <a:pt x="120" y="131"/>
                </a:cubicBezTo>
                <a:close/>
                <a:moveTo>
                  <a:pt x="119" y="140"/>
                </a:moveTo>
                <a:cubicBezTo>
                  <a:pt x="121" y="139"/>
                  <a:pt x="122" y="137"/>
                  <a:pt x="124" y="135"/>
                </a:cubicBezTo>
                <a:cubicBezTo>
                  <a:pt x="124" y="134"/>
                  <a:pt x="124" y="134"/>
                  <a:pt x="124" y="134"/>
                </a:cubicBezTo>
                <a:cubicBezTo>
                  <a:pt x="121" y="137"/>
                  <a:pt x="119" y="139"/>
                  <a:pt x="119" y="140"/>
                </a:cubicBezTo>
                <a:close/>
                <a:moveTo>
                  <a:pt x="117" y="131"/>
                </a:moveTo>
                <a:cubicBezTo>
                  <a:pt x="119" y="130"/>
                  <a:pt x="117" y="130"/>
                  <a:pt x="118" y="129"/>
                </a:cubicBezTo>
                <a:cubicBezTo>
                  <a:pt x="116" y="131"/>
                  <a:pt x="116" y="131"/>
                  <a:pt x="117" y="131"/>
                </a:cubicBezTo>
                <a:close/>
                <a:moveTo>
                  <a:pt x="112" y="133"/>
                </a:moveTo>
                <a:cubicBezTo>
                  <a:pt x="112" y="134"/>
                  <a:pt x="114" y="132"/>
                  <a:pt x="113" y="133"/>
                </a:cubicBezTo>
                <a:cubicBezTo>
                  <a:pt x="117" y="130"/>
                  <a:pt x="114" y="131"/>
                  <a:pt x="112" y="133"/>
                </a:cubicBezTo>
                <a:close/>
                <a:moveTo>
                  <a:pt x="117" y="138"/>
                </a:moveTo>
                <a:cubicBezTo>
                  <a:pt x="116" y="140"/>
                  <a:pt x="113" y="143"/>
                  <a:pt x="114" y="143"/>
                </a:cubicBezTo>
                <a:cubicBezTo>
                  <a:pt x="117" y="140"/>
                  <a:pt x="116" y="140"/>
                  <a:pt x="119" y="137"/>
                </a:cubicBezTo>
                <a:cubicBezTo>
                  <a:pt x="118" y="138"/>
                  <a:pt x="118" y="137"/>
                  <a:pt x="117" y="138"/>
                </a:cubicBezTo>
                <a:close/>
                <a:moveTo>
                  <a:pt x="114" y="157"/>
                </a:moveTo>
                <a:cubicBezTo>
                  <a:pt x="112" y="158"/>
                  <a:pt x="113" y="158"/>
                  <a:pt x="111" y="158"/>
                </a:cubicBezTo>
                <a:cubicBezTo>
                  <a:pt x="113" y="158"/>
                  <a:pt x="109" y="161"/>
                  <a:pt x="109" y="161"/>
                </a:cubicBezTo>
                <a:cubicBezTo>
                  <a:pt x="111" y="159"/>
                  <a:pt x="109" y="160"/>
                  <a:pt x="108" y="161"/>
                </a:cubicBezTo>
                <a:cubicBezTo>
                  <a:pt x="108" y="162"/>
                  <a:pt x="107" y="163"/>
                  <a:pt x="107" y="164"/>
                </a:cubicBezTo>
                <a:cubicBezTo>
                  <a:pt x="105" y="166"/>
                  <a:pt x="105" y="164"/>
                  <a:pt x="102" y="167"/>
                </a:cubicBezTo>
                <a:cubicBezTo>
                  <a:pt x="102" y="169"/>
                  <a:pt x="103" y="167"/>
                  <a:pt x="104" y="167"/>
                </a:cubicBezTo>
                <a:cubicBezTo>
                  <a:pt x="103" y="168"/>
                  <a:pt x="102" y="168"/>
                  <a:pt x="101" y="169"/>
                </a:cubicBezTo>
                <a:cubicBezTo>
                  <a:pt x="103" y="169"/>
                  <a:pt x="106" y="166"/>
                  <a:pt x="107" y="164"/>
                </a:cubicBezTo>
                <a:cubicBezTo>
                  <a:pt x="106" y="167"/>
                  <a:pt x="101" y="172"/>
                  <a:pt x="99" y="173"/>
                </a:cubicBezTo>
                <a:cubicBezTo>
                  <a:pt x="99" y="173"/>
                  <a:pt x="99" y="175"/>
                  <a:pt x="98" y="175"/>
                </a:cubicBezTo>
                <a:cubicBezTo>
                  <a:pt x="98" y="175"/>
                  <a:pt x="99" y="175"/>
                  <a:pt x="98" y="175"/>
                </a:cubicBezTo>
                <a:cubicBezTo>
                  <a:pt x="99" y="175"/>
                  <a:pt x="98" y="175"/>
                  <a:pt x="99" y="175"/>
                </a:cubicBezTo>
                <a:cubicBezTo>
                  <a:pt x="99" y="175"/>
                  <a:pt x="100" y="174"/>
                  <a:pt x="100" y="174"/>
                </a:cubicBezTo>
                <a:cubicBezTo>
                  <a:pt x="100" y="174"/>
                  <a:pt x="100" y="174"/>
                  <a:pt x="100" y="174"/>
                </a:cubicBezTo>
                <a:cubicBezTo>
                  <a:pt x="101" y="172"/>
                  <a:pt x="101" y="172"/>
                  <a:pt x="101" y="172"/>
                </a:cubicBezTo>
                <a:cubicBezTo>
                  <a:pt x="102" y="172"/>
                  <a:pt x="103" y="171"/>
                  <a:pt x="104" y="170"/>
                </a:cubicBezTo>
                <a:cubicBezTo>
                  <a:pt x="103" y="170"/>
                  <a:pt x="106" y="168"/>
                  <a:pt x="106" y="167"/>
                </a:cubicBezTo>
                <a:cubicBezTo>
                  <a:pt x="108" y="166"/>
                  <a:pt x="114" y="158"/>
                  <a:pt x="117" y="157"/>
                </a:cubicBezTo>
                <a:cubicBezTo>
                  <a:pt x="117" y="157"/>
                  <a:pt x="116" y="157"/>
                  <a:pt x="117" y="156"/>
                </a:cubicBezTo>
                <a:cubicBezTo>
                  <a:pt x="119" y="155"/>
                  <a:pt x="120" y="153"/>
                  <a:pt x="123" y="151"/>
                </a:cubicBezTo>
                <a:cubicBezTo>
                  <a:pt x="122" y="150"/>
                  <a:pt x="125" y="150"/>
                  <a:pt x="126" y="148"/>
                </a:cubicBezTo>
                <a:cubicBezTo>
                  <a:pt x="126" y="148"/>
                  <a:pt x="127" y="147"/>
                  <a:pt x="126" y="147"/>
                </a:cubicBezTo>
                <a:cubicBezTo>
                  <a:pt x="123" y="150"/>
                  <a:pt x="122" y="148"/>
                  <a:pt x="120" y="151"/>
                </a:cubicBezTo>
                <a:cubicBezTo>
                  <a:pt x="121" y="150"/>
                  <a:pt x="120" y="153"/>
                  <a:pt x="119" y="153"/>
                </a:cubicBezTo>
                <a:cubicBezTo>
                  <a:pt x="119" y="152"/>
                  <a:pt x="117" y="155"/>
                  <a:pt x="116" y="155"/>
                </a:cubicBezTo>
                <a:cubicBezTo>
                  <a:pt x="117" y="154"/>
                  <a:pt x="118" y="153"/>
                  <a:pt x="118" y="152"/>
                </a:cubicBezTo>
                <a:cubicBezTo>
                  <a:pt x="117" y="154"/>
                  <a:pt x="116" y="154"/>
                  <a:pt x="116" y="154"/>
                </a:cubicBezTo>
                <a:cubicBezTo>
                  <a:pt x="116" y="154"/>
                  <a:pt x="117" y="153"/>
                  <a:pt x="117" y="153"/>
                </a:cubicBezTo>
                <a:cubicBezTo>
                  <a:pt x="115" y="155"/>
                  <a:pt x="115" y="155"/>
                  <a:pt x="114" y="157"/>
                </a:cubicBezTo>
                <a:close/>
                <a:moveTo>
                  <a:pt x="119" y="151"/>
                </a:moveTo>
                <a:cubicBezTo>
                  <a:pt x="120" y="150"/>
                  <a:pt x="121" y="149"/>
                  <a:pt x="121" y="148"/>
                </a:cubicBezTo>
                <a:cubicBezTo>
                  <a:pt x="120" y="149"/>
                  <a:pt x="119" y="149"/>
                  <a:pt x="118" y="151"/>
                </a:cubicBezTo>
                <a:cubicBezTo>
                  <a:pt x="118" y="152"/>
                  <a:pt x="119" y="150"/>
                  <a:pt x="120" y="150"/>
                </a:cubicBezTo>
                <a:cubicBezTo>
                  <a:pt x="119" y="151"/>
                  <a:pt x="118" y="152"/>
                  <a:pt x="119" y="151"/>
                </a:cubicBezTo>
                <a:close/>
                <a:moveTo>
                  <a:pt x="124" y="159"/>
                </a:moveTo>
                <a:cubicBezTo>
                  <a:pt x="125" y="159"/>
                  <a:pt x="128" y="159"/>
                  <a:pt x="128" y="157"/>
                </a:cubicBezTo>
                <a:cubicBezTo>
                  <a:pt x="125" y="160"/>
                  <a:pt x="127" y="156"/>
                  <a:pt x="124" y="159"/>
                </a:cubicBezTo>
                <a:close/>
                <a:moveTo>
                  <a:pt x="112" y="142"/>
                </a:moveTo>
                <a:cubicBezTo>
                  <a:pt x="110" y="143"/>
                  <a:pt x="109" y="144"/>
                  <a:pt x="109" y="145"/>
                </a:cubicBezTo>
                <a:cubicBezTo>
                  <a:pt x="110" y="145"/>
                  <a:pt x="111" y="143"/>
                  <a:pt x="112" y="142"/>
                </a:cubicBezTo>
                <a:cubicBezTo>
                  <a:pt x="112" y="143"/>
                  <a:pt x="112" y="143"/>
                  <a:pt x="113" y="142"/>
                </a:cubicBezTo>
                <a:cubicBezTo>
                  <a:pt x="113" y="142"/>
                  <a:pt x="112" y="142"/>
                  <a:pt x="112" y="142"/>
                </a:cubicBezTo>
                <a:close/>
                <a:moveTo>
                  <a:pt x="114" y="170"/>
                </a:moveTo>
                <a:cubicBezTo>
                  <a:pt x="115" y="170"/>
                  <a:pt x="118" y="166"/>
                  <a:pt x="117" y="166"/>
                </a:cubicBezTo>
                <a:cubicBezTo>
                  <a:pt x="115" y="168"/>
                  <a:pt x="116" y="167"/>
                  <a:pt x="114" y="170"/>
                </a:cubicBezTo>
                <a:close/>
                <a:moveTo>
                  <a:pt x="88" y="182"/>
                </a:moveTo>
                <a:cubicBezTo>
                  <a:pt x="88" y="182"/>
                  <a:pt x="89" y="182"/>
                  <a:pt x="89" y="181"/>
                </a:cubicBezTo>
                <a:cubicBezTo>
                  <a:pt x="88" y="181"/>
                  <a:pt x="88" y="182"/>
                  <a:pt x="88" y="182"/>
                </a:cubicBezTo>
                <a:close/>
                <a:moveTo>
                  <a:pt x="108" y="144"/>
                </a:moveTo>
                <a:cubicBezTo>
                  <a:pt x="106" y="144"/>
                  <a:pt x="109" y="142"/>
                  <a:pt x="108" y="142"/>
                </a:cubicBezTo>
                <a:cubicBezTo>
                  <a:pt x="107" y="142"/>
                  <a:pt x="103" y="145"/>
                  <a:pt x="103" y="145"/>
                </a:cubicBezTo>
                <a:cubicBezTo>
                  <a:pt x="105" y="144"/>
                  <a:pt x="106" y="145"/>
                  <a:pt x="107" y="144"/>
                </a:cubicBezTo>
                <a:cubicBezTo>
                  <a:pt x="109" y="143"/>
                  <a:pt x="109" y="143"/>
                  <a:pt x="110" y="141"/>
                </a:cubicBezTo>
                <a:cubicBezTo>
                  <a:pt x="110" y="141"/>
                  <a:pt x="110" y="141"/>
                  <a:pt x="110" y="141"/>
                </a:cubicBezTo>
                <a:cubicBezTo>
                  <a:pt x="107" y="143"/>
                  <a:pt x="110" y="142"/>
                  <a:pt x="108" y="144"/>
                </a:cubicBezTo>
                <a:close/>
                <a:moveTo>
                  <a:pt x="802" y="247"/>
                </a:moveTo>
                <a:cubicBezTo>
                  <a:pt x="799" y="242"/>
                  <a:pt x="799" y="242"/>
                  <a:pt x="799" y="242"/>
                </a:cubicBezTo>
                <a:cubicBezTo>
                  <a:pt x="798" y="242"/>
                  <a:pt x="801" y="247"/>
                  <a:pt x="801" y="246"/>
                </a:cubicBezTo>
                <a:cubicBezTo>
                  <a:pt x="801" y="247"/>
                  <a:pt x="801" y="247"/>
                  <a:pt x="801" y="247"/>
                </a:cubicBezTo>
                <a:cubicBezTo>
                  <a:pt x="800" y="244"/>
                  <a:pt x="802" y="246"/>
                  <a:pt x="802" y="247"/>
                </a:cubicBezTo>
                <a:close/>
                <a:moveTo>
                  <a:pt x="596" y="44"/>
                </a:moveTo>
                <a:cubicBezTo>
                  <a:pt x="592" y="42"/>
                  <a:pt x="592" y="42"/>
                  <a:pt x="592" y="42"/>
                </a:cubicBezTo>
                <a:cubicBezTo>
                  <a:pt x="592" y="43"/>
                  <a:pt x="593" y="43"/>
                  <a:pt x="594" y="44"/>
                </a:cubicBezTo>
                <a:cubicBezTo>
                  <a:pt x="591" y="43"/>
                  <a:pt x="597" y="45"/>
                  <a:pt x="596" y="44"/>
                </a:cubicBezTo>
                <a:close/>
                <a:moveTo>
                  <a:pt x="493" y="9"/>
                </a:moveTo>
                <a:cubicBezTo>
                  <a:pt x="495" y="10"/>
                  <a:pt x="500" y="11"/>
                  <a:pt x="502" y="11"/>
                </a:cubicBezTo>
                <a:cubicBezTo>
                  <a:pt x="500" y="10"/>
                  <a:pt x="492" y="9"/>
                  <a:pt x="493" y="9"/>
                </a:cubicBezTo>
                <a:close/>
                <a:moveTo>
                  <a:pt x="467" y="5"/>
                </a:moveTo>
                <a:cubicBezTo>
                  <a:pt x="469" y="5"/>
                  <a:pt x="477" y="7"/>
                  <a:pt x="475" y="6"/>
                </a:cubicBezTo>
                <a:cubicBezTo>
                  <a:pt x="473" y="6"/>
                  <a:pt x="466" y="4"/>
                  <a:pt x="466" y="5"/>
                </a:cubicBezTo>
                <a:cubicBezTo>
                  <a:pt x="467" y="6"/>
                  <a:pt x="469" y="7"/>
                  <a:pt x="470" y="6"/>
                </a:cubicBezTo>
                <a:cubicBezTo>
                  <a:pt x="469" y="6"/>
                  <a:pt x="468" y="6"/>
                  <a:pt x="467" y="5"/>
                </a:cubicBezTo>
                <a:close/>
                <a:moveTo>
                  <a:pt x="411" y="0"/>
                </a:moveTo>
                <a:cubicBezTo>
                  <a:pt x="410" y="0"/>
                  <a:pt x="406" y="0"/>
                  <a:pt x="404" y="1"/>
                </a:cubicBezTo>
                <a:cubicBezTo>
                  <a:pt x="407" y="1"/>
                  <a:pt x="411" y="1"/>
                  <a:pt x="414" y="1"/>
                </a:cubicBezTo>
                <a:cubicBezTo>
                  <a:pt x="413" y="1"/>
                  <a:pt x="411" y="1"/>
                  <a:pt x="412" y="1"/>
                </a:cubicBezTo>
                <a:cubicBezTo>
                  <a:pt x="413" y="1"/>
                  <a:pt x="417" y="0"/>
                  <a:pt x="415" y="0"/>
                </a:cubicBezTo>
                <a:cubicBezTo>
                  <a:pt x="415" y="1"/>
                  <a:pt x="413" y="0"/>
                  <a:pt x="411" y="0"/>
                </a:cubicBezTo>
                <a:close/>
                <a:moveTo>
                  <a:pt x="394" y="50"/>
                </a:moveTo>
                <a:cubicBezTo>
                  <a:pt x="394" y="49"/>
                  <a:pt x="401" y="50"/>
                  <a:pt x="399" y="50"/>
                </a:cubicBezTo>
                <a:cubicBezTo>
                  <a:pt x="399" y="49"/>
                  <a:pt x="391" y="49"/>
                  <a:pt x="394" y="50"/>
                </a:cubicBezTo>
                <a:close/>
                <a:moveTo>
                  <a:pt x="388" y="50"/>
                </a:moveTo>
                <a:cubicBezTo>
                  <a:pt x="389" y="50"/>
                  <a:pt x="391" y="51"/>
                  <a:pt x="393" y="50"/>
                </a:cubicBezTo>
                <a:cubicBezTo>
                  <a:pt x="384" y="50"/>
                  <a:pt x="379" y="50"/>
                  <a:pt x="376" y="50"/>
                </a:cubicBezTo>
                <a:cubicBezTo>
                  <a:pt x="379" y="50"/>
                  <a:pt x="373" y="51"/>
                  <a:pt x="376" y="51"/>
                </a:cubicBezTo>
                <a:cubicBezTo>
                  <a:pt x="378" y="50"/>
                  <a:pt x="383" y="51"/>
                  <a:pt x="382" y="50"/>
                </a:cubicBezTo>
                <a:cubicBezTo>
                  <a:pt x="383" y="50"/>
                  <a:pt x="386" y="50"/>
                  <a:pt x="388" y="50"/>
                </a:cubicBezTo>
                <a:close/>
                <a:moveTo>
                  <a:pt x="350" y="7"/>
                </a:moveTo>
                <a:cubicBezTo>
                  <a:pt x="351" y="6"/>
                  <a:pt x="358" y="6"/>
                  <a:pt x="359" y="6"/>
                </a:cubicBezTo>
                <a:cubicBezTo>
                  <a:pt x="355" y="6"/>
                  <a:pt x="351" y="7"/>
                  <a:pt x="349" y="7"/>
                </a:cubicBezTo>
                <a:cubicBezTo>
                  <a:pt x="350" y="7"/>
                  <a:pt x="350" y="7"/>
                  <a:pt x="350" y="7"/>
                </a:cubicBezTo>
                <a:cubicBezTo>
                  <a:pt x="350" y="7"/>
                  <a:pt x="349" y="7"/>
                  <a:pt x="350" y="7"/>
                </a:cubicBezTo>
                <a:close/>
                <a:moveTo>
                  <a:pt x="350" y="8"/>
                </a:moveTo>
                <a:cubicBezTo>
                  <a:pt x="350" y="8"/>
                  <a:pt x="350" y="8"/>
                  <a:pt x="351" y="7"/>
                </a:cubicBezTo>
                <a:cubicBezTo>
                  <a:pt x="348" y="8"/>
                  <a:pt x="348" y="7"/>
                  <a:pt x="347" y="7"/>
                </a:cubicBezTo>
                <a:cubicBezTo>
                  <a:pt x="346" y="8"/>
                  <a:pt x="345" y="8"/>
                  <a:pt x="343" y="8"/>
                </a:cubicBezTo>
                <a:cubicBezTo>
                  <a:pt x="342" y="8"/>
                  <a:pt x="336" y="8"/>
                  <a:pt x="335" y="9"/>
                </a:cubicBezTo>
                <a:cubicBezTo>
                  <a:pt x="336" y="9"/>
                  <a:pt x="337" y="9"/>
                  <a:pt x="337" y="9"/>
                </a:cubicBezTo>
                <a:cubicBezTo>
                  <a:pt x="334" y="10"/>
                  <a:pt x="330" y="9"/>
                  <a:pt x="327" y="11"/>
                </a:cubicBezTo>
                <a:cubicBezTo>
                  <a:pt x="331" y="11"/>
                  <a:pt x="333" y="10"/>
                  <a:pt x="336" y="10"/>
                </a:cubicBezTo>
                <a:cubicBezTo>
                  <a:pt x="336" y="9"/>
                  <a:pt x="337" y="9"/>
                  <a:pt x="339" y="9"/>
                </a:cubicBezTo>
                <a:cubicBezTo>
                  <a:pt x="339" y="9"/>
                  <a:pt x="336" y="9"/>
                  <a:pt x="337" y="10"/>
                </a:cubicBezTo>
                <a:cubicBezTo>
                  <a:pt x="342" y="9"/>
                  <a:pt x="350" y="9"/>
                  <a:pt x="351" y="8"/>
                </a:cubicBezTo>
                <a:cubicBezTo>
                  <a:pt x="350" y="8"/>
                  <a:pt x="350" y="8"/>
                  <a:pt x="350" y="8"/>
                </a:cubicBezTo>
                <a:close/>
                <a:moveTo>
                  <a:pt x="314" y="14"/>
                </a:moveTo>
                <a:cubicBezTo>
                  <a:pt x="315" y="14"/>
                  <a:pt x="322" y="13"/>
                  <a:pt x="320" y="13"/>
                </a:cubicBezTo>
                <a:cubicBezTo>
                  <a:pt x="317" y="14"/>
                  <a:pt x="316" y="13"/>
                  <a:pt x="314" y="14"/>
                </a:cubicBezTo>
                <a:close/>
                <a:moveTo>
                  <a:pt x="241" y="77"/>
                </a:moveTo>
                <a:cubicBezTo>
                  <a:pt x="240" y="77"/>
                  <a:pt x="241" y="75"/>
                  <a:pt x="240" y="76"/>
                </a:cubicBezTo>
                <a:cubicBezTo>
                  <a:pt x="240" y="76"/>
                  <a:pt x="238" y="77"/>
                  <a:pt x="238" y="77"/>
                </a:cubicBezTo>
                <a:cubicBezTo>
                  <a:pt x="238" y="77"/>
                  <a:pt x="238" y="77"/>
                  <a:pt x="237" y="77"/>
                </a:cubicBezTo>
                <a:cubicBezTo>
                  <a:pt x="237" y="78"/>
                  <a:pt x="238" y="77"/>
                  <a:pt x="238" y="77"/>
                </a:cubicBezTo>
                <a:cubicBezTo>
                  <a:pt x="236" y="79"/>
                  <a:pt x="236" y="78"/>
                  <a:pt x="235" y="79"/>
                </a:cubicBezTo>
                <a:cubicBezTo>
                  <a:pt x="236" y="79"/>
                  <a:pt x="240" y="77"/>
                  <a:pt x="241" y="77"/>
                </a:cubicBezTo>
                <a:close/>
                <a:moveTo>
                  <a:pt x="232" y="80"/>
                </a:moveTo>
                <a:cubicBezTo>
                  <a:pt x="232" y="81"/>
                  <a:pt x="233" y="81"/>
                  <a:pt x="228" y="83"/>
                </a:cubicBezTo>
                <a:cubicBezTo>
                  <a:pt x="231" y="83"/>
                  <a:pt x="236" y="79"/>
                  <a:pt x="241" y="77"/>
                </a:cubicBezTo>
                <a:cubicBezTo>
                  <a:pt x="238" y="78"/>
                  <a:pt x="235" y="79"/>
                  <a:pt x="232" y="80"/>
                </a:cubicBezTo>
                <a:close/>
                <a:moveTo>
                  <a:pt x="222" y="84"/>
                </a:moveTo>
                <a:cubicBezTo>
                  <a:pt x="220" y="86"/>
                  <a:pt x="220" y="87"/>
                  <a:pt x="223" y="86"/>
                </a:cubicBezTo>
                <a:cubicBezTo>
                  <a:pt x="221" y="87"/>
                  <a:pt x="219" y="89"/>
                  <a:pt x="217" y="89"/>
                </a:cubicBezTo>
                <a:cubicBezTo>
                  <a:pt x="217" y="88"/>
                  <a:pt x="219" y="88"/>
                  <a:pt x="219" y="87"/>
                </a:cubicBezTo>
                <a:cubicBezTo>
                  <a:pt x="217" y="88"/>
                  <a:pt x="213" y="90"/>
                  <a:pt x="213" y="91"/>
                </a:cubicBezTo>
                <a:cubicBezTo>
                  <a:pt x="218" y="88"/>
                  <a:pt x="214" y="91"/>
                  <a:pt x="215" y="91"/>
                </a:cubicBezTo>
                <a:cubicBezTo>
                  <a:pt x="219" y="89"/>
                  <a:pt x="219" y="89"/>
                  <a:pt x="219" y="89"/>
                </a:cubicBezTo>
                <a:cubicBezTo>
                  <a:pt x="219" y="88"/>
                  <a:pt x="224" y="86"/>
                  <a:pt x="226" y="84"/>
                </a:cubicBezTo>
                <a:cubicBezTo>
                  <a:pt x="222" y="86"/>
                  <a:pt x="223" y="85"/>
                  <a:pt x="222" y="84"/>
                </a:cubicBezTo>
                <a:close/>
                <a:moveTo>
                  <a:pt x="214" y="101"/>
                </a:moveTo>
                <a:cubicBezTo>
                  <a:pt x="214" y="103"/>
                  <a:pt x="210" y="104"/>
                  <a:pt x="207" y="106"/>
                </a:cubicBezTo>
                <a:cubicBezTo>
                  <a:pt x="211" y="104"/>
                  <a:pt x="216" y="101"/>
                  <a:pt x="220" y="99"/>
                </a:cubicBezTo>
                <a:cubicBezTo>
                  <a:pt x="219" y="99"/>
                  <a:pt x="215" y="102"/>
                  <a:pt x="215" y="101"/>
                </a:cubicBezTo>
                <a:cubicBezTo>
                  <a:pt x="219" y="99"/>
                  <a:pt x="223" y="98"/>
                  <a:pt x="226" y="95"/>
                </a:cubicBezTo>
                <a:cubicBezTo>
                  <a:pt x="223" y="97"/>
                  <a:pt x="219" y="98"/>
                  <a:pt x="214" y="101"/>
                </a:cubicBezTo>
                <a:close/>
                <a:moveTo>
                  <a:pt x="211" y="86"/>
                </a:moveTo>
                <a:cubicBezTo>
                  <a:pt x="213" y="83"/>
                  <a:pt x="216" y="83"/>
                  <a:pt x="217" y="81"/>
                </a:cubicBezTo>
                <a:cubicBezTo>
                  <a:pt x="214" y="83"/>
                  <a:pt x="214" y="82"/>
                  <a:pt x="210" y="84"/>
                </a:cubicBezTo>
                <a:cubicBezTo>
                  <a:pt x="210" y="85"/>
                  <a:pt x="208" y="86"/>
                  <a:pt x="211" y="86"/>
                </a:cubicBezTo>
                <a:close/>
                <a:moveTo>
                  <a:pt x="210" y="82"/>
                </a:moveTo>
                <a:cubicBezTo>
                  <a:pt x="211" y="82"/>
                  <a:pt x="207" y="83"/>
                  <a:pt x="208" y="84"/>
                </a:cubicBezTo>
                <a:cubicBezTo>
                  <a:pt x="211" y="83"/>
                  <a:pt x="211" y="82"/>
                  <a:pt x="213" y="80"/>
                </a:cubicBezTo>
                <a:cubicBezTo>
                  <a:pt x="214" y="80"/>
                  <a:pt x="214" y="81"/>
                  <a:pt x="215" y="80"/>
                </a:cubicBezTo>
                <a:cubicBezTo>
                  <a:pt x="216" y="79"/>
                  <a:pt x="212" y="81"/>
                  <a:pt x="210" y="82"/>
                </a:cubicBezTo>
                <a:close/>
                <a:moveTo>
                  <a:pt x="203" y="100"/>
                </a:moveTo>
                <a:cubicBezTo>
                  <a:pt x="201" y="100"/>
                  <a:pt x="199" y="102"/>
                  <a:pt x="199" y="102"/>
                </a:cubicBezTo>
                <a:cubicBezTo>
                  <a:pt x="201" y="100"/>
                  <a:pt x="205" y="97"/>
                  <a:pt x="207" y="96"/>
                </a:cubicBezTo>
                <a:cubicBezTo>
                  <a:pt x="207" y="96"/>
                  <a:pt x="213" y="92"/>
                  <a:pt x="212" y="92"/>
                </a:cubicBezTo>
                <a:cubicBezTo>
                  <a:pt x="211" y="93"/>
                  <a:pt x="207" y="95"/>
                  <a:pt x="207" y="96"/>
                </a:cubicBezTo>
                <a:cubicBezTo>
                  <a:pt x="204" y="97"/>
                  <a:pt x="201" y="100"/>
                  <a:pt x="197" y="101"/>
                </a:cubicBezTo>
                <a:cubicBezTo>
                  <a:pt x="197" y="102"/>
                  <a:pt x="198" y="101"/>
                  <a:pt x="196" y="103"/>
                </a:cubicBezTo>
                <a:cubicBezTo>
                  <a:pt x="192" y="104"/>
                  <a:pt x="183" y="110"/>
                  <a:pt x="180" y="114"/>
                </a:cubicBezTo>
                <a:cubicBezTo>
                  <a:pt x="175" y="115"/>
                  <a:pt x="167" y="123"/>
                  <a:pt x="160" y="128"/>
                </a:cubicBezTo>
                <a:cubicBezTo>
                  <a:pt x="161" y="128"/>
                  <a:pt x="163" y="127"/>
                  <a:pt x="161" y="129"/>
                </a:cubicBezTo>
                <a:cubicBezTo>
                  <a:pt x="164" y="127"/>
                  <a:pt x="163" y="126"/>
                  <a:pt x="165" y="125"/>
                </a:cubicBezTo>
                <a:cubicBezTo>
                  <a:pt x="166" y="125"/>
                  <a:pt x="167" y="124"/>
                  <a:pt x="165" y="127"/>
                </a:cubicBezTo>
                <a:cubicBezTo>
                  <a:pt x="167" y="125"/>
                  <a:pt x="166" y="126"/>
                  <a:pt x="168" y="125"/>
                </a:cubicBezTo>
                <a:cubicBezTo>
                  <a:pt x="168" y="124"/>
                  <a:pt x="169" y="122"/>
                  <a:pt x="167" y="123"/>
                </a:cubicBezTo>
                <a:cubicBezTo>
                  <a:pt x="172" y="119"/>
                  <a:pt x="174" y="119"/>
                  <a:pt x="177" y="116"/>
                </a:cubicBezTo>
                <a:cubicBezTo>
                  <a:pt x="176" y="117"/>
                  <a:pt x="178" y="116"/>
                  <a:pt x="179" y="115"/>
                </a:cubicBezTo>
                <a:cubicBezTo>
                  <a:pt x="179" y="115"/>
                  <a:pt x="178" y="115"/>
                  <a:pt x="179" y="114"/>
                </a:cubicBezTo>
                <a:cubicBezTo>
                  <a:pt x="183" y="113"/>
                  <a:pt x="189" y="107"/>
                  <a:pt x="193" y="105"/>
                </a:cubicBezTo>
                <a:cubicBezTo>
                  <a:pt x="193" y="105"/>
                  <a:pt x="192" y="105"/>
                  <a:pt x="194" y="104"/>
                </a:cubicBezTo>
                <a:cubicBezTo>
                  <a:pt x="193" y="106"/>
                  <a:pt x="196" y="103"/>
                  <a:pt x="198" y="102"/>
                </a:cubicBezTo>
                <a:cubicBezTo>
                  <a:pt x="198" y="103"/>
                  <a:pt x="189" y="108"/>
                  <a:pt x="194" y="106"/>
                </a:cubicBezTo>
                <a:cubicBezTo>
                  <a:pt x="192" y="107"/>
                  <a:pt x="190" y="108"/>
                  <a:pt x="190" y="108"/>
                </a:cubicBezTo>
                <a:cubicBezTo>
                  <a:pt x="194" y="106"/>
                  <a:pt x="190" y="109"/>
                  <a:pt x="189" y="110"/>
                </a:cubicBezTo>
                <a:cubicBezTo>
                  <a:pt x="194" y="107"/>
                  <a:pt x="196" y="106"/>
                  <a:pt x="200" y="103"/>
                </a:cubicBezTo>
                <a:cubicBezTo>
                  <a:pt x="201" y="103"/>
                  <a:pt x="200" y="103"/>
                  <a:pt x="201" y="102"/>
                </a:cubicBezTo>
                <a:cubicBezTo>
                  <a:pt x="202" y="102"/>
                  <a:pt x="205" y="100"/>
                  <a:pt x="205" y="99"/>
                </a:cubicBezTo>
                <a:cubicBezTo>
                  <a:pt x="207" y="98"/>
                  <a:pt x="210" y="96"/>
                  <a:pt x="210" y="97"/>
                </a:cubicBezTo>
                <a:cubicBezTo>
                  <a:pt x="212" y="96"/>
                  <a:pt x="213" y="96"/>
                  <a:pt x="213" y="95"/>
                </a:cubicBezTo>
                <a:cubicBezTo>
                  <a:pt x="211" y="96"/>
                  <a:pt x="215" y="94"/>
                  <a:pt x="214" y="94"/>
                </a:cubicBezTo>
                <a:cubicBezTo>
                  <a:pt x="213" y="95"/>
                  <a:pt x="213" y="94"/>
                  <a:pt x="211" y="95"/>
                </a:cubicBezTo>
                <a:cubicBezTo>
                  <a:pt x="211" y="96"/>
                  <a:pt x="207" y="98"/>
                  <a:pt x="205" y="99"/>
                </a:cubicBezTo>
                <a:cubicBezTo>
                  <a:pt x="205" y="99"/>
                  <a:pt x="202" y="101"/>
                  <a:pt x="202" y="101"/>
                </a:cubicBezTo>
                <a:cubicBezTo>
                  <a:pt x="200" y="101"/>
                  <a:pt x="205" y="99"/>
                  <a:pt x="203" y="100"/>
                </a:cubicBezTo>
                <a:close/>
                <a:moveTo>
                  <a:pt x="201" y="82"/>
                </a:moveTo>
                <a:cubicBezTo>
                  <a:pt x="203" y="81"/>
                  <a:pt x="203" y="82"/>
                  <a:pt x="205" y="81"/>
                </a:cubicBezTo>
                <a:cubicBezTo>
                  <a:pt x="205" y="80"/>
                  <a:pt x="206" y="80"/>
                  <a:pt x="205" y="79"/>
                </a:cubicBezTo>
                <a:cubicBezTo>
                  <a:pt x="203" y="80"/>
                  <a:pt x="202" y="81"/>
                  <a:pt x="201" y="82"/>
                </a:cubicBezTo>
                <a:close/>
                <a:moveTo>
                  <a:pt x="192" y="82"/>
                </a:moveTo>
                <a:cubicBezTo>
                  <a:pt x="192" y="81"/>
                  <a:pt x="194" y="80"/>
                  <a:pt x="194" y="80"/>
                </a:cubicBezTo>
                <a:cubicBezTo>
                  <a:pt x="192" y="80"/>
                  <a:pt x="187" y="84"/>
                  <a:pt x="190" y="83"/>
                </a:cubicBezTo>
                <a:cubicBezTo>
                  <a:pt x="192" y="81"/>
                  <a:pt x="191" y="83"/>
                  <a:pt x="191" y="83"/>
                </a:cubicBezTo>
                <a:cubicBezTo>
                  <a:pt x="192" y="83"/>
                  <a:pt x="194" y="82"/>
                  <a:pt x="195" y="81"/>
                </a:cubicBezTo>
                <a:cubicBezTo>
                  <a:pt x="195" y="81"/>
                  <a:pt x="195" y="82"/>
                  <a:pt x="195" y="82"/>
                </a:cubicBezTo>
                <a:cubicBezTo>
                  <a:pt x="197" y="81"/>
                  <a:pt x="197" y="81"/>
                  <a:pt x="197" y="81"/>
                </a:cubicBezTo>
                <a:cubicBezTo>
                  <a:pt x="197" y="80"/>
                  <a:pt x="197" y="80"/>
                  <a:pt x="197" y="80"/>
                </a:cubicBezTo>
                <a:cubicBezTo>
                  <a:pt x="194" y="82"/>
                  <a:pt x="193" y="81"/>
                  <a:pt x="192" y="82"/>
                </a:cubicBezTo>
                <a:close/>
                <a:moveTo>
                  <a:pt x="196" y="84"/>
                </a:moveTo>
                <a:cubicBezTo>
                  <a:pt x="193" y="86"/>
                  <a:pt x="192" y="85"/>
                  <a:pt x="192" y="85"/>
                </a:cubicBezTo>
                <a:cubicBezTo>
                  <a:pt x="192" y="86"/>
                  <a:pt x="191" y="86"/>
                  <a:pt x="191" y="87"/>
                </a:cubicBezTo>
                <a:cubicBezTo>
                  <a:pt x="193" y="86"/>
                  <a:pt x="192" y="87"/>
                  <a:pt x="194" y="87"/>
                </a:cubicBezTo>
                <a:cubicBezTo>
                  <a:pt x="196" y="86"/>
                  <a:pt x="195" y="86"/>
                  <a:pt x="197" y="85"/>
                </a:cubicBezTo>
                <a:cubicBezTo>
                  <a:pt x="198" y="84"/>
                  <a:pt x="195" y="86"/>
                  <a:pt x="195" y="85"/>
                </a:cubicBezTo>
                <a:cubicBezTo>
                  <a:pt x="195" y="85"/>
                  <a:pt x="198" y="82"/>
                  <a:pt x="196" y="83"/>
                </a:cubicBezTo>
                <a:cubicBezTo>
                  <a:pt x="196" y="83"/>
                  <a:pt x="196" y="83"/>
                  <a:pt x="196" y="84"/>
                </a:cubicBezTo>
                <a:close/>
                <a:moveTo>
                  <a:pt x="187" y="104"/>
                </a:moveTo>
                <a:cubicBezTo>
                  <a:pt x="188" y="103"/>
                  <a:pt x="188" y="105"/>
                  <a:pt x="192" y="103"/>
                </a:cubicBezTo>
                <a:cubicBezTo>
                  <a:pt x="192" y="102"/>
                  <a:pt x="190" y="103"/>
                  <a:pt x="190" y="103"/>
                </a:cubicBezTo>
                <a:cubicBezTo>
                  <a:pt x="192" y="102"/>
                  <a:pt x="193" y="101"/>
                  <a:pt x="194" y="99"/>
                </a:cubicBezTo>
                <a:cubicBezTo>
                  <a:pt x="195" y="100"/>
                  <a:pt x="195" y="100"/>
                  <a:pt x="195" y="100"/>
                </a:cubicBezTo>
                <a:cubicBezTo>
                  <a:pt x="197" y="98"/>
                  <a:pt x="198" y="98"/>
                  <a:pt x="201" y="96"/>
                </a:cubicBezTo>
                <a:cubicBezTo>
                  <a:pt x="200" y="96"/>
                  <a:pt x="201" y="94"/>
                  <a:pt x="200" y="95"/>
                </a:cubicBezTo>
                <a:cubicBezTo>
                  <a:pt x="196" y="97"/>
                  <a:pt x="191" y="101"/>
                  <a:pt x="189" y="102"/>
                </a:cubicBezTo>
                <a:cubicBezTo>
                  <a:pt x="188" y="103"/>
                  <a:pt x="191" y="102"/>
                  <a:pt x="188" y="103"/>
                </a:cubicBezTo>
                <a:cubicBezTo>
                  <a:pt x="188" y="103"/>
                  <a:pt x="187" y="104"/>
                  <a:pt x="187" y="104"/>
                </a:cubicBezTo>
                <a:close/>
                <a:moveTo>
                  <a:pt x="198" y="107"/>
                </a:moveTo>
                <a:cubicBezTo>
                  <a:pt x="200" y="106"/>
                  <a:pt x="201" y="105"/>
                  <a:pt x="202" y="105"/>
                </a:cubicBezTo>
                <a:cubicBezTo>
                  <a:pt x="201" y="105"/>
                  <a:pt x="199" y="106"/>
                  <a:pt x="198" y="106"/>
                </a:cubicBezTo>
                <a:cubicBezTo>
                  <a:pt x="200" y="105"/>
                  <a:pt x="200" y="104"/>
                  <a:pt x="202" y="103"/>
                </a:cubicBezTo>
                <a:cubicBezTo>
                  <a:pt x="201" y="104"/>
                  <a:pt x="203" y="102"/>
                  <a:pt x="205" y="102"/>
                </a:cubicBezTo>
                <a:cubicBezTo>
                  <a:pt x="204" y="101"/>
                  <a:pt x="200" y="104"/>
                  <a:pt x="197" y="105"/>
                </a:cubicBezTo>
                <a:cubicBezTo>
                  <a:pt x="199" y="105"/>
                  <a:pt x="196" y="108"/>
                  <a:pt x="198" y="107"/>
                </a:cubicBezTo>
                <a:close/>
                <a:moveTo>
                  <a:pt x="186" y="99"/>
                </a:moveTo>
                <a:cubicBezTo>
                  <a:pt x="183" y="101"/>
                  <a:pt x="173" y="108"/>
                  <a:pt x="182" y="103"/>
                </a:cubicBezTo>
                <a:cubicBezTo>
                  <a:pt x="183" y="101"/>
                  <a:pt x="187" y="99"/>
                  <a:pt x="183" y="102"/>
                </a:cubicBezTo>
                <a:cubicBezTo>
                  <a:pt x="186" y="100"/>
                  <a:pt x="187" y="99"/>
                  <a:pt x="188" y="98"/>
                </a:cubicBezTo>
                <a:cubicBezTo>
                  <a:pt x="187" y="99"/>
                  <a:pt x="187" y="98"/>
                  <a:pt x="186" y="99"/>
                </a:cubicBezTo>
                <a:close/>
                <a:moveTo>
                  <a:pt x="169" y="89"/>
                </a:moveTo>
                <a:cubicBezTo>
                  <a:pt x="171" y="89"/>
                  <a:pt x="178" y="83"/>
                  <a:pt x="174" y="85"/>
                </a:cubicBezTo>
                <a:cubicBezTo>
                  <a:pt x="174" y="86"/>
                  <a:pt x="171" y="88"/>
                  <a:pt x="169" y="89"/>
                </a:cubicBezTo>
                <a:close/>
                <a:moveTo>
                  <a:pt x="182" y="123"/>
                </a:moveTo>
                <a:cubicBezTo>
                  <a:pt x="187" y="120"/>
                  <a:pt x="189" y="118"/>
                  <a:pt x="195" y="114"/>
                </a:cubicBezTo>
                <a:cubicBezTo>
                  <a:pt x="194" y="115"/>
                  <a:pt x="195" y="113"/>
                  <a:pt x="194" y="114"/>
                </a:cubicBezTo>
                <a:cubicBezTo>
                  <a:pt x="194" y="114"/>
                  <a:pt x="191" y="117"/>
                  <a:pt x="189" y="118"/>
                </a:cubicBezTo>
                <a:cubicBezTo>
                  <a:pt x="190" y="117"/>
                  <a:pt x="190" y="117"/>
                  <a:pt x="190" y="116"/>
                </a:cubicBezTo>
                <a:cubicBezTo>
                  <a:pt x="188" y="118"/>
                  <a:pt x="186" y="120"/>
                  <a:pt x="183" y="121"/>
                </a:cubicBezTo>
                <a:cubicBezTo>
                  <a:pt x="184" y="121"/>
                  <a:pt x="184" y="120"/>
                  <a:pt x="183" y="121"/>
                </a:cubicBezTo>
                <a:cubicBezTo>
                  <a:pt x="183" y="121"/>
                  <a:pt x="182" y="123"/>
                  <a:pt x="182" y="123"/>
                </a:cubicBezTo>
                <a:close/>
                <a:moveTo>
                  <a:pt x="178" y="110"/>
                </a:moveTo>
                <a:cubicBezTo>
                  <a:pt x="180" y="109"/>
                  <a:pt x="180" y="109"/>
                  <a:pt x="180" y="109"/>
                </a:cubicBezTo>
                <a:cubicBezTo>
                  <a:pt x="178" y="111"/>
                  <a:pt x="182" y="109"/>
                  <a:pt x="182" y="108"/>
                </a:cubicBezTo>
                <a:cubicBezTo>
                  <a:pt x="181" y="108"/>
                  <a:pt x="179" y="109"/>
                  <a:pt x="178" y="110"/>
                </a:cubicBezTo>
                <a:close/>
                <a:moveTo>
                  <a:pt x="178" y="117"/>
                </a:moveTo>
                <a:cubicBezTo>
                  <a:pt x="177" y="118"/>
                  <a:pt x="176" y="118"/>
                  <a:pt x="175" y="120"/>
                </a:cubicBezTo>
                <a:cubicBezTo>
                  <a:pt x="176" y="119"/>
                  <a:pt x="176" y="119"/>
                  <a:pt x="177" y="119"/>
                </a:cubicBezTo>
                <a:cubicBezTo>
                  <a:pt x="178" y="118"/>
                  <a:pt x="182" y="116"/>
                  <a:pt x="181" y="116"/>
                </a:cubicBezTo>
                <a:cubicBezTo>
                  <a:pt x="177" y="119"/>
                  <a:pt x="181" y="114"/>
                  <a:pt x="178" y="117"/>
                </a:cubicBezTo>
                <a:close/>
                <a:moveTo>
                  <a:pt x="164" y="122"/>
                </a:moveTo>
                <a:cubicBezTo>
                  <a:pt x="169" y="117"/>
                  <a:pt x="172" y="117"/>
                  <a:pt x="177" y="112"/>
                </a:cubicBezTo>
                <a:cubicBezTo>
                  <a:pt x="174" y="114"/>
                  <a:pt x="176" y="112"/>
                  <a:pt x="174" y="113"/>
                </a:cubicBezTo>
                <a:cubicBezTo>
                  <a:pt x="171" y="116"/>
                  <a:pt x="165" y="119"/>
                  <a:pt x="164" y="122"/>
                </a:cubicBezTo>
                <a:close/>
                <a:moveTo>
                  <a:pt x="159" y="111"/>
                </a:moveTo>
                <a:cubicBezTo>
                  <a:pt x="160" y="110"/>
                  <a:pt x="164" y="108"/>
                  <a:pt x="164" y="107"/>
                </a:cubicBezTo>
                <a:cubicBezTo>
                  <a:pt x="162" y="109"/>
                  <a:pt x="158" y="112"/>
                  <a:pt x="159" y="111"/>
                </a:cubicBezTo>
                <a:close/>
                <a:moveTo>
                  <a:pt x="170" y="123"/>
                </a:moveTo>
                <a:cubicBezTo>
                  <a:pt x="172" y="122"/>
                  <a:pt x="175" y="118"/>
                  <a:pt x="172" y="121"/>
                </a:cubicBezTo>
                <a:cubicBezTo>
                  <a:pt x="172" y="121"/>
                  <a:pt x="173" y="120"/>
                  <a:pt x="173" y="121"/>
                </a:cubicBezTo>
                <a:cubicBezTo>
                  <a:pt x="172" y="121"/>
                  <a:pt x="168" y="124"/>
                  <a:pt x="170" y="123"/>
                </a:cubicBezTo>
                <a:close/>
                <a:moveTo>
                  <a:pt x="125" y="113"/>
                </a:moveTo>
                <a:cubicBezTo>
                  <a:pt x="123" y="114"/>
                  <a:pt x="123" y="114"/>
                  <a:pt x="123" y="114"/>
                </a:cubicBezTo>
                <a:cubicBezTo>
                  <a:pt x="123" y="115"/>
                  <a:pt x="122" y="116"/>
                  <a:pt x="123" y="115"/>
                </a:cubicBezTo>
                <a:cubicBezTo>
                  <a:pt x="125" y="114"/>
                  <a:pt x="125" y="114"/>
                  <a:pt x="125" y="113"/>
                </a:cubicBezTo>
                <a:cubicBezTo>
                  <a:pt x="125" y="113"/>
                  <a:pt x="126" y="113"/>
                  <a:pt x="126" y="112"/>
                </a:cubicBezTo>
                <a:cubicBezTo>
                  <a:pt x="125" y="113"/>
                  <a:pt x="125" y="113"/>
                  <a:pt x="125" y="113"/>
                </a:cubicBezTo>
                <a:close/>
                <a:moveTo>
                  <a:pt x="107" y="138"/>
                </a:moveTo>
                <a:cubicBezTo>
                  <a:pt x="106" y="138"/>
                  <a:pt x="106" y="138"/>
                  <a:pt x="105" y="139"/>
                </a:cubicBezTo>
                <a:cubicBezTo>
                  <a:pt x="105" y="138"/>
                  <a:pt x="107" y="136"/>
                  <a:pt x="107" y="136"/>
                </a:cubicBezTo>
                <a:cubicBezTo>
                  <a:pt x="105" y="138"/>
                  <a:pt x="104" y="139"/>
                  <a:pt x="102" y="141"/>
                </a:cubicBezTo>
                <a:cubicBezTo>
                  <a:pt x="104" y="141"/>
                  <a:pt x="106" y="140"/>
                  <a:pt x="108" y="139"/>
                </a:cubicBezTo>
                <a:cubicBezTo>
                  <a:pt x="104" y="141"/>
                  <a:pt x="110" y="134"/>
                  <a:pt x="107" y="137"/>
                </a:cubicBezTo>
                <a:cubicBezTo>
                  <a:pt x="107" y="137"/>
                  <a:pt x="107" y="137"/>
                  <a:pt x="107" y="138"/>
                </a:cubicBezTo>
                <a:close/>
                <a:moveTo>
                  <a:pt x="128" y="160"/>
                </a:moveTo>
                <a:cubicBezTo>
                  <a:pt x="127" y="161"/>
                  <a:pt x="126" y="161"/>
                  <a:pt x="126" y="161"/>
                </a:cubicBezTo>
                <a:cubicBezTo>
                  <a:pt x="125" y="163"/>
                  <a:pt x="128" y="160"/>
                  <a:pt x="128" y="162"/>
                </a:cubicBezTo>
                <a:cubicBezTo>
                  <a:pt x="127" y="163"/>
                  <a:pt x="126" y="164"/>
                  <a:pt x="125" y="164"/>
                </a:cubicBezTo>
                <a:cubicBezTo>
                  <a:pt x="125" y="165"/>
                  <a:pt x="128" y="162"/>
                  <a:pt x="129" y="162"/>
                </a:cubicBezTo>
                <a:cubicBezTo>
                  <a:pt x="128" y="162"/>
                  <a:pt x="127" y="163"/>
                  <a:pt x="127" y="163"/>
                </a:cubicBezTo>
                <a:cubicBezTo>
                  <a:pt x="131" y="161"/>
                  <a:pt x="128" y="162"/>
                  <a:pt x="131" y="159"/>
                </a:cubicBezTo>
                <a:cubicBezTo>
                  <a:pt x="130" y="159"/>
                  <a:pt x="127" y="162"/>
                  <a:pt x="128" y="160"/>
                </a:cubicBezTo>
                <a:close/>
                <a:moveTo>
                  <a:pt x="95" y="148"/>
                </a:moveTo>
                <a:cubicBezTo>
                  <a:pt x="95" y="148"/>
                  <a:pt x="96" y="148"/>
                  <a:pt x="96" y="148"/>
                </a:cubicBezTo>
                <a:cubicBezTo>
                  <a:pt x="94" y="149"/>
                  <a:pt x="94" y="150"/>
                  <a:pt x="94" y="150"/>
                </a:cubicBezTo>
                <a:cubicBezTo>
                  <a:pt x="98" y="147"/>
                  <a:pt x="99" y="145"/>
                  <a:pt x="101" y="143"/>
                </a:cubicBezTo>
                <a:cubicBezTo>
                  <a:pt x="102" y="143"/>
                  <a:pt x="102" y="142"/>
                  <a:pt x="102" y="141"/>
                </a:cubicBezTo>
                <a:cubicBezTo>
                  <a:pt x="100" y="143"/>
                  <a:pt x="97" y="147"/>
                  <a:pt x="95" y="148"/>
                </a:cubicBezTo>
                <a:close/>
                <a:moveTo>
                  <a:pt x="110" y="169"/>
                </a:moveTo>
                <a:cubicBezTo>
                  <a:pt x="110" y="169"/>
                  <a:pt x="111" y="169"/>
                  <a:pt x="111" y="169"/>
                </a:cubicBezTo>
                <a:cubicBezTo>
                  <a:pt x="110" y="170"/>
                  <a:pt x="109" y="171"/>
                  <a:pt x="109" y="171"/>
                </a:cubicBezTo>
                <a:cubicBezTo>
                  <a:pt x="112" y="168"/>
                  <a:pt x="113" y="166"/>
                  <a:pt x="114" y="165"/>
                </a:cubicBezTo>
                <a:cubicBezTo>
                  <a:pt x="114" y="165"/>
                  <a:pt x="114" y="165"/>
                  <a:pt x="114" y="165"/>
                </a:cubicBezTo>
                <a:cubicBezTo>
                  <a:pt x="112" y="167"/>
                  <a:pt x="111" y="169"/>
                  <a:pt x="110" y="169"/>
                </a:cubicBezTo>
                <a:close/>
                <a:moveTo>
                  <a:pt x="91" y="154"/>
                </a:moveTo>
                <a:cubicBezTo>
                  <a:pt x="92" y="155"/>
                  <a:pt x="92" y="155"/>
                  <a:pt x="92" y="155"/>
                </a:cubicBezTo>
                <a:cubicBezTo>
                  <a:pt x="94" y="153"/>
                  <a:pt x="93" y="153"/>
                  <a:pt x="94" y="152"/>
                </a:cubicBezTo>
                <a:cubicBezTo>
                  <a:pt x="94" y="152"/>
                  <a:pt x="94" y="152"/>
                  <a:pt x="95" y="152"/>
                </a:cubicBezTo>
                <a:cubicBezTo>
                  <a:pt x="95" y="152"/>
                  <a:pt x="95" y="151"/>
                  <a:pt x="95" y="151"/>
                </a:cubicBezTo>
                <a:cubicBezTo>
                  <a:pt x="94" y="151"/>
                  <a:pt x="94" y="151"/>
                  <a:pt x="94" y="152"/>
                </a:cubicBezTo>
                <a:cubicBezTo>
                  <a:pt x="93" y="153"/>
                  <a:pt x="93" y="153"/>
                  <a:pt x="91" y="154"/>
                </a:cubicBezTo>
                <a:close/>
                <a:moveTo>
                  <a:pt x="92" y="162"/>
                </a:moveTo>
                <a:cubicBezTo>
                  <a:pt x="94" y="162"/>
                  <a:pt x="97" y="157"/>
                  <a:pt x="99" y="155"/>
                </a:cubicBezTo>
                <a:cubicBezTo>
                  <a:pt x="96" y="158"/>
                  <a:pt x="95" y="159"/>
                  <a:pt x="92" y="162"/>
                </a:cubicBezTo>
                <a:close/>
                <a:moveTo>
                  <a:pt x="88" y="161"/>
                </a:moveTo>
                <a:cubicBezTo>
                  <a:pt x="87" y="161"/>
                  <a:pt x="87" y="161"/>
                  <a:pt x="87" y="161"/>
                </a:cubicBezTo>
                <a:cubicBezTo>
                  <a:pt x="87" y="161"/>
                  <a:pt x="87" y="161"/>
                  <a:pt x="87" y="161"/>
                </a:cubicBezTo>
                <a:cubicBezTo>
                  <a:pt x="87" y="162"/>
                  <a:pt x="87" y="162"/>
                  <a:pt x="87" y="162"/>
                </a:cubicBezTo>
                <a:cubicBezTo>
                  <a:pt x="87" y="162"/>
                  <a:pt x="87" y="162"/>
                  <a:pt x="87" y="162"/>
                </a:cubicBezTo>
                <a:cubicBezTo>
                  <a:pt x="87" y="162"/>
                  <a:pt x="87" y="163"/>
                  <a:pt x="87" y="163"/>
                </a:cubicBezTo>
                <a:cubicBezTo>
                  <a:pt x="87" y="163"/>
                  <a:pt x="87" y="162"/>
                  <a:pt x="87" y="162"/>
                </a:cubicBezTo>
                <a:cubicBezTo>
                  <a:pt x="87" y="162"/>
                  <a:pt x="87" y="162"/>
                  <a:pt x="88" y="161"/>
                </a:cubicBezTo>
                <a:cubicBezTo>
                  <a:pt x="89" y="160"/>
                  <a:pt x="89" y="160"/>
                  <a:pt x="89" y="160"/>
                </a:cubicBezTo>
                <a:cubicBezTo>
                  <a:pt x="88" y="162"/>
                  <a:pt x="90" y="159"/>
                  <a:pt x="91" y="158"/>
                </a:cubicBezTo>
                <a:cubicBezTo>
                  <a:pt x="91" y="157"/>
                  <a:pt x="93" y="157"/>
                  <a:pt x="94" y="156"/>
                </a:cubicBezTo>
                <a:cubicBezTo>
                  <a:pt x="92" y="156"/>
                  <a:pt x="90" y="158"/>
                  <a:pt x="88" y="161"/>
                </a:cubicBezTo>
                <a:close/>
                <a:moveTo>
                  <a:pt x="106" y="176"/>
                </a:moveTo>
                <a:cubicBezTo>
                  <a:pt x="106" y="177"/>
                  <a:pt x="105" y="177"/>
                  <a:pt x="105" y="178"/>
                </a:cubicBezTo>
                <a:cubicBezTo>
                  <a:pt x="104" y="178"/>
                  <a:pt x="104" y="178"/>
                  <a:pt x="104" y="178"/>
                </a:cubicBezTo>
                <a:cubicBezTo>
                  <a:pt x="104" y="179"/>
                  <a:pt x="103" y="179"/>
                  <a:pt x="103" y="180"/>
                </a:cubicBezTo>
                <a:cubicBezTo>
                  <a:pt x="104" y="179"/>
                  <a:pt x="104" y="180"/>
                  <a:pt x="104" y="179"/>
                </a:cubicBezTo>
                <a:cubicBezTo>
                  <a:pt x="105" y="179"/>
                  <a:pt x="105" y="180"/>
                  <a:pt x="106" y="179"/>
                </a:cubicBezTo>
                <a:cubicBezTo>
                  <a:pt x="105" y="179"/>
                  <a:pt x="105" y="179"/>
                  <a:pt x="105" y="179"/>
                </a:cubicBezTo>
                <a:cubicBezTo>
                  <a:pt x="105" y="178"/>
                  <a:pt x="105" y="179"/>
                  <a:pt x="106" y="178"/>
                </a:cubicBezTo>
                <a:cubicBezTo>
                  <a:pt x="105" y="179"/>
                  <a:pt x="108" y="175"/>
                  <a:pt x="108" y="175"/>
                </a:cubicBezTo>
                <a:cubicBezTo>
                  <a:pt x="108" y="175"/>
                  <a:pt x="108" y="175"/>
                  <a:pt x="109" y="175"/>
                </a:cubicBezTo>
                <a:cubicBezTo>
                  <a:pt x="108" y="175"/>
                  <a:pt x="107" y="175"/>
                  <a:pt x="106" y="176"/>
                </a:cubicBezTo>
                <a:close/>
                <a:moveTo>
                  <a:pt x="109" y="180"/>
                </a:moveTo>
                <a:cubicBezTo>
                  <a:pt x="108" y="180"/>
                  <a:pt x="108" y="180"/>
                  <a:pt x="108" y="180"/>
                </a:cubicBezTo>
                <a:cubicBezTo>
                  <a:pt x="108" y="181"/>
                  <a:pt x="108" y="181"/>
                  <a:pt x="108" y="181"/>
                </a:cubicBezTo>
                <a:cubicBezTo>
                  <a:pt x="107" y="181"/>
                  <a:pt x="107" y="181"/>
                  <a:pt x="107" y="181"/>
                </a:cubicBezTo>
                <a:cubicBezTo>
                  <a:pt x="107" y="181"/>
                  <a:pt x="107" y="181"/>
                  <a:pt x="107" y="181"/>
                </a:cubicBezTo>
                <a:cubicBezTo>
                  <a:pt x="106" y="182"/>
                  <a:pt x="106" y="183"/>
                  <a:pt x="105" y="184"/>
                </a:cubicBezTo>
                <a:cubicBezTo>
                  <a:pt x="106" y="184"/>
                  <a:pt x="107" y="183"/>
                  <a:pt x="107" y="182"/>
                </a:cubicBezTo>
                <a:cubicBezTo>
                  <a:pt x="108" y="182"/>
                  <a:pt x="108" y="182"/>
                  <a:pt x="108" y="182"/>
                </a:cubicBezTo>
                <a:cubicBezTo>
                  <a:pt x="108" y="182"/>
                  <a:pt x="108" y="182"/>
                  <a:pt x="110" y="180"/>
                </a:cubicBezTo>
                <a:cubicBezTo>
                  <a:pt x="110" y="180"/>
                  <a:pt x="109" y="180"/>
                  <a:pt x="109" y="180"/>
                </a:cubicBezTo>
                <a:close/>
                <a:moveTo>
                  <a:pt x="88" y="171"/>
                </a:moveTo>
                <a:cubicBezTo>
                  <a:pt x="89" y="170"/>
                  <a:pt x="88" y="170"/>
                  <a:pt x="88" y="170"/>
                </a:cubicBezTo>
                <a:cubicBezTo>
                  <a:pt x="89" y="171"/>
                  <a:pt x="90" y="169"/>
                  <a:pt x="90" y="169"/>
                </a:cubicBezTo>
                <a:cubicBezTo>
                  <a:pt x="90" y="169"/>
                  <a:pt x="90" y="168"/>
                  <a:pt x="89" y="169"/>
                </a:cubicBezTo>
                <a:cubicBezTo>
                  <a:pt x="89" y="169"/>
                  <a:pt x="88" y="170"/>
                  <a:pt x="88" y="171"/>
                </a:cubicBezTo>
                <a:close/>
                <a:moveTo>
                  <a:pt x="98" y="180"/>
                </a:moveTo>
                <a:cubicBezTo>
                  <a:pt x="99" y="179"/>
                  <a:pt x="99" y="180"/>
                  <a:pt x="100" y="180"/>
                </a:cubicBezTo>
                <a:cubicBezTo>
                  <a:pt x="99" y="179"/>
                  <a:pt x="98" y="179"/>
                  <a:pt x="98" y="180"/>
                </a:cubicBezTo>
                <a:close/>
                <a:moveTo>
                  <a:pt x="102" y="183"/>
                </a:moveTo>
                <a:cubicBezTo>
                  <a:pt x="102" y="182"/>
                  <a:pt x="101" y="182"/>
                  <a:pt x="102" y="182"/>
                </a:cubicBezTo>
                <a:cubicBezTo>
                  <a:pt x="102" y="182"/>
                  <a:pt x="102" y="183"/>
                  <a:pt x="102" y="182"/>
                </a:cubicBezTo>
                <a:cubicBezTo>
                  <a:pt x="102" y="182"/>
                  <a:pt x="101" y="182"/>
                  <a:pt x="101" y="182"/>
                </a:cubicBezTo>
                <a:cubicBezTo>
                  <a:pt x="102" y="182"/>
                  <a:pt x="101" y="183"/>
                  <a:pt x="102" y="183"/>
                </a:cubicBezTo>
                <a:close/>
                <a:moveTo>
                  <a:pt x="102" y="191"/>
                </a:moveTo>
                <a:cubicBezTo>
                  <a:pt x="102" y="191"/>
                  <a:pt x="104" y="189"/>
                  <a:pt x="104" y="188"/>
                </a:cubicBezTo>
                <a:cubicBezTo>
                  <a:pt x="103" y="187"/>
                  <a:pt x="103" y="186"/>
                  <a:pt x="102" y="187"/>
                </a:cubicBezTo>
                <a:cubicBezTo>
                  <a:pt x="104" y="188"/>
                  <a:pt x="101" y="190"/>
                  <a:pt x="102" y="191"/>
                </a:cubicBezTo>
                <a:close/>
                <a:moveTo>
                  <a:pt x="100" y="187"/>
                </a:moveTo>
                <a:cubicBezTo>
                  <a:pt x="100" y="187"/>
                  <a:pt x="99" y="187"/>
                  <a:pt x="100" y="187"/>
                </a:cubicBezTo>
                <a:cubicBezTo>
                  <a:pt x="100" y="187"/>
                  <a:pt x="101" y="187"/>
                  <a:pt x="101" y="187"/>
                </a:cubicBezTo>
                <a:cubicBezTo>
                  <a:pt x="100" y="187"/>
                  <a:pt x="100" y="187"/>
                  <a:pt x="100" y="187"/>
                </a:cubicBezTo>
                <a:close/>
                <a:moveTo>
                  <a:pt x="99" y="192"/>
                </a:moveTo>
                <a:cubicBezTo>
                  <a:pt x="97" y="193"/>
                  <a:pt x="94" y="197"/>
                  <a:pt x="94" y="198"/>
                </a:cubicBezTo>
                <a:cubicBezTo>
                  <a:pt x="95" y="197"/>
                  <a:pt x="96" y="196"/>
                  <a:pt x="97" y="194"/>
                </a:cubicBezTo>
                <a:cubicBezTo>
                  <a:pt x="97" y="195"/>
                  <a:pt x="97" y="195"/>
                  <a:pt x="97" y="194"/>
                </a:cubicBezTo>
                <a:cubicBezTo>
                  <a:pt x="98" y="192"/>
                  <a:pt x="101" y="192"/>
                  <a:pt x="102" y="189"/>
                </a:cubicBezTo>
                <a:cubicBezTo>
                  <a:pt x="101" y="189"/>
                  <a:pt x="101" y="190"/>
                  <a:pt x="101" y="190"/>
                </a:cubicBezTo>
                <a:cubicBezTo>
                  <a:pt x="100" y="189"/>
                  <a:pt x="102" y="189"/>
                  <a:pt x="102" y="188"/>
                </a:cubicBezTo>
                <a:cubicBezTo>
                  <a:pt x="100" y="189"/>
                  <a:pt x="100" y="191"/>
                  <a:pt x="98" y="191"/>
                </a:cubicBezTo>
                <a:cubicBezTo>
                  <a:pt x="99" y="191"/>
                  <a:pt x="99" y="192"/>
                  <a:pt x="99" y="192"/>
                </a:cubicBezTo>
                <a:close/>
                <a:moveTo>
                  <a:pt x="95" y="191"/>
                </a:moveTo>
                <a:cubicBezTo>
                  <a:pt x="96" y="191"/>
                  <a:pt x="95" y="192"/>
                  <a:pt x="96" y="192"/>
                </a:cubicBezTo>
                <a:cubicBezTo>
                  <a:pt x="96" y="191"/>
                  <a:pt x="98" y="191"/>
                  <a:pt x="97" y="190"/>
                </a:cubicBezTo>
                <a:cubicBezTo>
                  <a:pt x="98" y="190"/>
                  <a:pt x="98" y="189"/>
                  <a:pt x="98" y="189"/>
                </a:cubicBezTo>
                <a:cubicBezTo>
                  <a:pt x="98" y="189"/>
                  <a:pt x="97" y="189"/>
                  <a:pt x="98" y="189"/>
                </a:cubicBezTo>
                <a:cubicBezTo>
                  <a:pt x="98" y="189"/>
                  <a:pt x="99" y="189"/>
                  <a:pt x="100" y="188"/>
                </a:cubicBezTo>
                <a:cubicBezTo>
                  <a:pt x="99" y="187"/>
                  <a:pt x="99" y="187"/>
                  <a:pt x="99" y="187"/>
                </a:cubicBezTo>
                <a:cubicBezTo>
                  <a:pt x="98" y="187"/>
                  <a:pt x="99" y="188"/>
                  <a:pt x="98" y="188"/>
                </a:cubicBezTo>
                <a:cubicBezTo>
                  <a:pt x="98" y="187"/>
                  <a:pt x="96" y="189"/>
                  <a:pt x="97" y="190"/>
                </a:cubicBezTo>
                <a:cubicBezTo>
                  <a:pt x="96" y="190"/>
                  <a:pt x="96" y="190"/>
                  <a:pt x="96" y="190"/>
                </a:cubicBezTo>
                <a:cubicBezTo>
                  <a:pt x="96" y="190"/>
                  <a:pt x="97" y="190"/>
                  <a:pt x="96" y="191"/>
                </a:cubicBezTo>
                <a:cubicBezTo>
                  <a:pt x="96" y="190"/>
                  <a:pt x="96" y="190"/>
                  <a:pt x="96" y="190"/>
                </a:cubicBezTo>
                <a:cubicBezTo>
                  <a:pt x="96" y="191"/>
                  <a:pt x="96" y="191"/>
                  <a:pt x="95" y="191"/>
                </a:cubicBezTo>
                <a:close/>
                <a:moveTo>
                  <a:pt x="85" y="191"/>
                </a:moveTo>
                <a:cubicBezTo>
                  <a:pt x="85" y="194"/>
                  <a:pt x="82" y="195"/>
                  <a:pt x="81" y="197"/>
                </a:cubicBezTo>
                <a:cubicBezTo>
                  <a:pt x="82" y="198"/>
                  <a:pt x="82" y="197"/>
                  <a:pt x="82" y="197"/>
                </a:cubicBezTo>
                <a:cubicBezTo>
                  <a:pt x="84" y="195"/>
                  <a:pt x="85" y="193"/>
                  <a:pt x="87" y="192"/>
                </a:cubicBezTo>
                <a:cubicBezTo>
                  <a:pt x="87" y="192"/>
                  <a:pt x="87" y="193"/>
                  <a:pt x="88" y="193"/>
                </a:cubicBezTo>
                <a:cubicBezTo>
                  <a:pt x="88" y="193"/>
                  <a:pt x="89" y="191"/>
                  <a:pt x="90" y="191"/>
                </a:cubicBezTo>
                <a:cubicBezTo>
                  <a:pt x="89" y="190"/>
                  <a:pt x="89" y="190"/>
                  <a:pt x="89" y="190"/>
                </a:cubicBezTo>
                <a:cubicBezTo>
                  <a:pt x="89" y="191"/>
                  <a:pt x="88" y="193"/>
                  <a:pt x="87" y="192"/>
                </a:cubicBezTo>
                <a:cubicBezTo>
                  <a:pt x="87" y="191"/>
                  <a:pt x="88" y="190"/>
                  <a:pt x="89" y="189"/>
                </a:cubicBezTo>
                <a:cubicBezTo>
                  <a:pt x="88" y="189"/>
                  <a:pt x="88" y="188"/>
                  <a:pt x="87" y="189"/>
                </a:cubicBezTo>
                <a:cubicBezTo>
                  <a:pt x="88" y="189"/>
                  <a:pt x="87" y="190"/>
                  <a:pt x="88" y="190"/>
                </a:cubicBezTo>
                <a:cubicBezTo>
                  <a:pt x="87" y="190"/>
                  <a:pt x="88" y="190"/>
                  <a:pt x="87" y="190"/>
                </a:cubicBezTo>
                <a:cubicBezTo>
                  <a:pt x="86" y="190"/>
                  <a:pt x="86" y="192"/>
                  <a:pt x="85" y="191"/>
                </a:cubicBezTo>
                <a:cubicBezTo>
                  <a:pt x="86" y="191"/>
                  <a:pt x="86" y="191"/>
                  <a:pt x="86" y="191"/>
                </a:cubicBezTo>
                <a:cubicBezTo>
                  <a:pt x="85" y="191"/>
                  <a:pt x="86" y="191"/>
                  <a:pt x="85" y="191"/>
                </a:cubicBezTo>
                <a:close/>
                <a:moveTo>
                  <a:pt x="94" y="201"/>
                </a:moveTo>
                <a:cubicBezTo>
                  <a:pt x="95" y="200"/>
                  <a:pt x="94" y="199"/>
                  <a:pt x="95" y="200"/>
                </a:cubicBezTo>
                <a:cubicBezTo>
                  <a:pt x="95" y="199"/>
                  <a:pt x="95" y="199"/>
                  <a:pt x="96" y="199"/>
                </a:cubicBezTo>
                <a:cubicBezTo>
                  <a:pt x="94" y="198"/>
                  <a:pt x="94" y="200"/>
                  <a:pt x="94" y="201"/>
                </a:cubicBezTo>
                <a:close/>
                <a:moveTo>
                  <a:pt x="93" y="198"/>
                </a:moveTo>
                <a:cubicBezTo>
                  <a:pt x="93" y="199"/>
                  <a:pt x="93" y="199"/>
                  <a:pt x="92" y="199"/>
                </a:cubicBezTo>
                <a:cubicBezTo>
                  <a:pt x="93" y="200"/>
                  <a:pt x="91" y="200"/>
                  <a:pt x="92" y="200"/>
                </a:cubicBezTo>
                <a:cubicBezTo>
                  <a:pt x="92" y="199"/>
                  <a:pt x="94" y="199"/>
                  <a:pt x="93" y="198"/>
                </a:cubicBezTo>
                <a:close/>
                <a:moveTo>
                  <a:pt x="91" y="201"/>
                </a:moveTo>
                <a:cubicBezTo>
                  <a:pt x="91" y="202"/>
                  <a:pt x="91" y="201"/>
                  <a:pt x="90" y="201"/>
                </a:cubicBezTo>
                <a:cubicBezTo>
                  <a:pt x="90" y="202"/>
                  <a:pt x="91" y="202"/>
                  <a:pt x="91" y="202"/>
                </a:cubicBezTo>
                <a:cubicBezTo>
                  <a:pt x="91" y="202"/>
                  <a:pt x="91" y="202"/>
                  <a:pt x="91" y="203"/>
                </a:cubicBezTo>
                <a:cubicBezTo>
                  <a:pt x="91" y="202"/>
                  <a:pt x="92" y="202"/>
                  <a:pt x="91" y="202"/>
                </a:cubicBezTo>
                <a:cubicBezTo>
                  <a:pt x="92" y="201"/>
                  <a:pt x="92" y="202"/>
                  <a:pt x="92" y="201"/>
                </a:cubicBezTo>
                <a:cubicBezTo>
                  <a:pt x="92" y="201"/>
                  <a:pt x="92" y="201"/>
                  <a:pt x="92" y="201"/>
                </a:cubicBezTo>
                <a:cubicBezTo>
                  <a:pt x="92" y="200"/>
                  <a:pt x="92" y="201"/>
                  <a:pt x="93" y="201"/>
                </a:cubicBezTo>
                <a:cubicBezTo>
                  <a:pt x="93" y="200"/>
                  <a:pt x="93" y="200"/>
                  <a:pt x="93" y="200"/>
                </a:cubicBezTo>
                <a:cubicBezTo>
                  <a:pt x="92" y="199"/>
                  <a:pt x="92" y="201"/>
                  <a:pt x="91" y="201"/>
                </a:cubicBezTo>
                <a:close/>
                <a:moveTo>
                  <a:pt x="87" y="202"/>
                </a:moveTo>
                <a:cubicBezTo>
                  <a:pt x="87" y="203"/>
                  <a:pt x="86" y="204"/>
                  <a:pt x="86" y="205"/>
                </a:cubicBezTo>
                <a:cubicBezTo>
                  <a:pt x="88" y="203"/>
                  <a:pt x="89" y="204"/>
                  <a:pt x="90" y="205"/>
                </a:cubicBezTo>
                <a:cubicBezTo>
                  <a:pt x="89" y="204"/>
                  <a:pt x="90" y="204"/>
                  <a:pt x="90" y="204"/>
                </a:cubicBezTo>
                <a:cubicBezTo>
                  <a:pt x="90" y="204"/>
                  <a:pt x="89" y="204"/>
                  <a:pt x="89" y="203"/>
                </a:cubicBezTo>
                <a:cubicBezTo>
                  <a:pt x="89" y="204"/>
                  <a:pt x="89" y="203"/>
                  <a:pt x="88" y="203"/>
                </a:cubicBezTo>
                <a:cubicBezTo>
                  <a:pt x="88" y="203"/>
                  <a:pt x="88" y="203"/>
                  <a:pt x="88" y="203"/>
                </a:cubicBezTo>
                <a:cubicBezTo>
                  <a:pt x="88" y="203"/>
                  <a:pt x="88" y="203"/>
                  <a:pt x="88" y="203"/>
                </a:cubicBezTo>
                <a:cubicBezTo>
                  <a:pt x="88" y="203"/>
                  <a:pt x="88" y="202"/>
                  <a:pt x="89" y="202"/>
                </a:cubicBezTo>
                <a:cubicBezTo>
                  <a:pt x="87" y="202"/>
                  <a:pt x="88" y="201"/>
                  <a:pt x="87" y="202"/>
                </a:cubicBezTo>
                <a:close/>
                <a:moveTo>
                  <a:pt x="64" y="186"/>
                </a:moveTo>
                <a:cubicBezTo>
                  <a:pt x="65" y="186"/>
                  <a:pt x="65" y="186"/>
                  <a:pt x="65" y="186"/>
                </a:cubicBezTo>
                <a:cubicBezTo>
                  <a:pt x="65" y="186"/>
                  <a:pt x="65" y="186"/>
                  <a:pt x="65" y="186"/>
                </a:cubicBezTo>
                <a:cubicBezTo>
                  <a:pt x="65" y="186"/>
                  <a:pt x="65" y="186"/>
                  <a:pt x="65" y="186"/>
                </a:cubicBezTo>
                <a:cubicBezTo>
                  <a:pt x="65" y="186"/>
                  <a:pt x="65" y="186"/>
                  <a:pt x="65" y="186"/>
                </a:cubicBezTo>
                <a:cubicBezTo>
                  <a:pt x="65" y="186"/>
                  <a:pt x="64" y="186"/>
                  <a:pt x="64" y="186"/>
                </a:cubicBezTo>
                <a:close/>
                <a:moveTo>
                  <a:pt x="86" y="208"/>
                </a:moveTo>
                <a:cubicBezTo>
                  <a:pt x="86" y="208"/>
                  <a:pt x="86" y="207"/>
                  <a:pt x="86" y="207"/>
                </a:cubicBezTo>
                <a:cubicBezTo>
                  <a:pt x="85" y="207"/>
                  <a:pt x="87" y="207"/>
                  <a:pt x="87" y="206"/>
                </a:cubicBezTo>
                <a:cubicBezTo>
                  <a:pt x="86" y="206"/>
                  <a:pt x="85" y="208"/>
                  <a:pt x="86" y="208"/>
                </a:cubicBezTo>
                <a:close/>
                <a:moveTo>
                  <a:pt x="84" y="206"/>
                </a:moveTo>
                <a:cubicBezTo>
                  <a:pt x="84" y="206"/>
                  <a:pt x="84" y="207"/>
                  <a:pt x="85" y="206"/>
                </a:cubicBezTo>
                <a:cubicBezTo>
                  <a:pt x="84" y="206"/>
                  <a:pt x="84" y="205"/>
                  <a:pt x="84" y="206"/>
                </a:cubicBezTo>
                <a:cubicBezTo>
                  <a:pt x="84" y="206"/>
                  <a:pt x="83" y="205"/>
                  <a:pt x="84" y="206"/>
                </a:cubicBezTo>
                <a:close/>
                <a:moveTo>
                  <a:pt x="79" y="215"/>
                </a:moveTo>
                <a:cubicBezTo>
                  <a:pt x="79" y="215"/>
                  <a:pt x="79" y="215"/>
                  <a:pt x="80" y="215"/>
                </a:cubicBezTo>
                <a:cubicBezTo>
                  <a:pt x="80" y="214"/>
                  <a:pt x="82" y="213"/>
                  <a:pt x="81" y="212"/>
                </a:cubicBezTo>
                <a:cubicBezTo>
                  <a:pt x="81" y="212"/>
                  <a:pt x="81" y="212"/>
                  <a:pt x="81" y="212"/>
                </a:cubicBezTo>
                <a:cubicBezTo>
                  <a:pt x="81" y="212"/>
                  <a:pt x="80" y="212"/>
                  <a:pt x="80" y="212"/>
                </a:cubicBezTo>
                <a:cubicBezTo>
                  <a:pt x="81" y="212"/>
                  <a:pt x="81" y="212"/>
                  <a:pt x="81" y="213"/>
                </a:cubicBezTo>
                <a:cubicBezTo>
                  <a:pt x="80" y="212"/>
                  <a:pt x="80" y="213"/>
                  <a:pt x="80" y="212"/>
                </a:cubicBezTo>
                <a:cubicBezTo>
                  <a:pt x="79" y="212"/>
                  <a:pt x="79" y="212"/>
                  <a:pt x="79" y="213"/>
                </a:cubicBezTo>
                <a:cubicBezTo>
                  <a:pt x="79" y="214"/>
                  <a:pt x="77" y="216"/>
                  <a:pt x="76" y="217"/>
                </a:cubicBezTo>
                <a:cubicBezTo>
                  <a:pt x="77" y="217"/>
                  <a:pt x="77" y="216"/>
                  <a:pt x="77" y="217"/>
                </a:cubicBezTo>
                <a:cubicBezTo>
                  <a:pt x="77" y="217"/>
                  <a:pt x="77" y="217"/>
                  <a:pt x="77" y="217"/>
                </a:cubicBezTo>
                <a:cubicBezTo>
                  <a:pt x="77" y="217"/>
                  <a:pt x="78" y="216"/>
                  <a:pt x="79" y="216"/>
                </a:cubicBezTo>
                <a:cubicBezTo>
                  <a:pt x="78" y="216"/>
                  <a:pt x="78" y="215"/>
                  <a:pt x="78" y="215"/>
                </a:cubicBezTo>
                <a:cubicBezTo>
                  <a:pt x="79" y="215"/>
                  <a:pt x="78" y="215"/>
                  <a:pt x="79" y="215"/>
                </a:cubicBezTo>
                <a:cubicBezTo>
                  <a:pt x="79" y="215"/>
                  <a:pt x="79" y="215"/>
                  <a:pt x="79" y="215"/>
                </a:cubicBezTo>
                <a:close/>
                <a:moveTo>
                  <a:pt x="74" y="207"/>
                </a:moveTo>
                <a:cubicBezTo>
                  <a:pt x="73" y="207"/>
                  <a:pt x="73" y="208"/>
                  <a:pt x="72" y="207"/>
                </a:cubicBezTo>
                <a:cubicBezTo>
                  <a:pt x="71" y="209"/>
                  <a:pt x="70" y="210"/>
                  <a:pt x="69" y="210"/>
                </a:cubicBezTo>
                <a:cubicBezTo>
                  <a:pt x="68" y="211"/>
                  <a:pt x="69" y="210"/>
                  <a:pt x="69" y="211"/>
                </a:cubicBezTo>
                <a:cubicBezTo>
                  <a:pt x="68" y="211"/>
                  <a:pt x="69" y="212"/>
                  <a:pt x="68" y="212"/>
                </a:cubicBezTo>
                <a:cubicBezTo>
                  <a:pt x="69" y="212"/>
                  <a:pt x="69" y="211"/>
                  <a:pt x="68" y="211"/>
                </a:cubicBezTo>
                <a:cubicBezTo>
                  <a:pt x="68" y="212"/>
                  <a:pt x="67" y="212"/>
                  <a:pt x="68" y="213"/>
                </a:cubicBezTo>
                <a:cubicBezTo>
                  <a:pt x="68" y="213"/>
                  <a:pt x="68" y="213"/>
                  <a:pt x="68" y="213"/>
                </a:cubicBezTo>
                <a:cubicBezTo>
                  <a:pt x="69" y="212"/>
                  <a:pt x="69" y="213"/>
                  <a:pt x="69" y="214"/>
                </a:cubicBezTo>
                <a:cubicBezTo>
                  <a:pt x="70" y="213"/>
                  <a:pt x="70" y="211"/>
                  <a:pt x="71" y="211"/>
                </a:cubicBezTo>
                <a:cubicBezTo>
                  <a:pt x="70" y="211"/>
                  <a:pt x="70" y="212"/>
                  <a:pt x="70" y="212"/>
                </a:cubicBezTo>
                <a:cubicBezTo>
                  <a:pt x="71" y="212"/>
                  <a:pt x="71" y="212"/>
                  <a:pt x="71" y="212"/>
                </a:cubicBezTo>
                <a:cubicBezTo>
                  <a:pt x="71" y="213"/>
                  <a:pt x="70" y="213"/>
                  <a:pt x="71" y="214"/>
                </a:cubicBezTo>
                <a:cubicBezTo>
                  <a:pt x="69" y="213"/>
                  <a:pt x="70" y="215"/>
                  <a:pt x="69" y="216"/>
                </a:cubicBezTo>
                <a:cubicBezTo>
                  <a:pt x="68" y="217"/>
                  <a:pt x="66" y="218"/>
                  <a:pt x="67" y="219"/>
                </a:cubicBezTo>
                <a:cubicBezTo>
                  <a:pt x="65" y="219"/>
                  <a:pt x="64" y="222"/>
                  <a:pt x="62" y="223"/>
                </a:cubicBezTo>
                <a:cubicBezTo>
                  <a:pt x="63" y="223"/>
                  <a:pt x="62" y="223"/>
                  <a:pt x="63" y="223"/>
                </a:cubicBezTo>
                <a:cubicBezTo>
                  <a:pt x="63" y="223"/>
                  <a:pt x="62" y="225"/>
                  <a:pt x="63" y="225"/>
                </a:cubicBezTo>
                <a:cubicBezTo>
                  <a:pt x="63" y="224"/>
                  <a:pt x="63" y="223"/>
                  <a:pt x="64" y="223"/>
                </a:cubicBezTo>
                <a:cubicBezTo>
                  <a:pt x="64" y="221"/>
                  <a:pt x="67" y="221"/>
                  <a:pt x="67" y="219"/>
                </a:cubicBezTo>
                <a:cubicBezTo>
                  <a:pt x="68" y="218"/>
                  <a:pt x="68" y="218"/>
                  <a:pt x="69" y="217"/>
                </a:cubicBezTo>
                <a:cubicBezTo>
                  <a:pt x="69" y="217"/>
                  <a:pt x="68" y="217"/>
                  <a:pt x="69" y="216"/>
                </a:cubicBezTo>
                <a:cubicBezTo>
                  <a:pt x="70" y="217"/>
                  <a:pt x="69" y="216"/>
                  <a:pt x="69" y="216"/>
                </a:cubicBezTo>
                <a:cubicBezTo>
                  <a:pt x="70" y="216"/>
                  <a:pt x="73" y="213"/>
                  <a:pt x="72" y="212"/>
                </a:cubicBezTo>
                <a:cubicBezTo>
                  <a:pt x="73" y="212"/>
                  <a:pt x="73" y="212"/>
                  <a:pt x="73" y="212"/>
                </a:cubicBezTo>
                <a:cubicBezTo>
                  <a:pt x="73" y="211"/>
                  <a:pt x="73" y="210"/>
                  <a:pt x="72" y="210"/>
                </a:cubicBezTo>
                <a:cubicBezTo>
                  <a:pt x="73" y="210"/>
                  <a:pt x="73" y="210"/>
                  <a:pt x="73" y="211"/>
                </a:cubicBezTo>
                <a:cubicBezTo>
                  <a:pt x="72" y="210"/>
                  <a:pt x="72" y="211"/>
                  <a:pt x="72" y="211"/>
                </a:cubicBezTo>
                <a:cubicBezTo>
                  <a:pt x="72" y="210"/>
                  <a:pt x="72" y="209"/>
                  <a:pt x="72" y="209"/>
                </a:cubicBezTo>
                <a:cubicBezTo>
                  <a:pt x="72" y="210"/>
                  <a:pt x="71" y="210"/>
                  <a:pt x="71" y="210"/>
                </a:cubicBezTo>
                <a:cubicBezTo>
                  <a:pt x="72" y="210"/>
                  <a:pt x="71" y="209"/>
                  <a:pt x="72" y="209"/>
                </a:cubicBezTo>
                <a:cubicBezTo>
                  <a:pt x="73" y="209"/>
                  <a:pt x="72" y="207"/>
                  <a:pt x="74" y="208"/>
                </a:cubicBezTo>
                <a:cubicBezTo>
                  <a:pt x="74" y="208"/>
                  <a:pt x="74" y="207"/>
                  <a:pt x="74" y="207"/>
                </a:cubicBezTo>
                <a:close/>
                <a:moveTo>
                  <a:pt x="64" y="211"/>
                </a:moveTo>
                <a:cubicBezTo>
                  <a:pt x="66" y="211"/>
                  <a:pt x="67" y="206"/>
                  <a:pt x="68" y="207"/>
                </a:cubicBezTo>
                <a:cubicBezTo>
                  <a:pt x="68" y="206"/>
                  <a:pt x="70" y="205"/>
                  <a:pt x="69" y="204"/>
                </a:cubicBezTo>
                <a:cubicBezTo>
                  <a:pt x="68" y="206"/>
                  <a:pt x="66" y="208"/>
                  <a:pt x="64" y="211"/>
                </a:cubicBezTo>
                <a:close/>
                <a:moveTo>
                  <a:pt x="73" y="215"/>
                </a:moveTo>
                <a:cubicBezTo>
                  <a:pt x="73" y="215"/>
                  <a:pt x="74" y="214"/>
                  <a:pt x="73" y="214"/>
                </a:cubicBezTo>
                <a:cubicBezTo>
                  <a:pt x="73" y="215"/>
                  <a:pt x="72" y="214"/>
                  <a:pt x="72" y="215"/>
                </a:cubicBezTo>
                <a:cubicBezTo>
                  <a:pt x="72" y="215"/>
                  <a:pt x="71" y="215"/>
                  <a:pt x="71" y="217"/>
                </a:cubicBezTo>
                <a:cubicBezTo>
                  <a:pt x="71" y="217"/>
                  <a:pt x="71" y="217"/>
                  <a:pt x="71" y="217"/>
                </a:cubicBezTo>
                <a:cubicBezTo>
                  <a:pt x="72" y="217"/>
                  <a:pt x="73" y="215"/>
                  <a:pt x="74" y="216"/>
                </a:cubicBezTo>
                <a:cubicBezTo>
                  <a:pt x="74" y="216"/>
                  <a:pt x="74" y="215"/>
                  <a:pt x="75" y="215"/>
                </a:cubicBezTo>
                <a:cubicBezTo>
                  <a:pt x="74" y="214"/>
                  <a:pt x="74" y="214"/>
                  <a:pt x="74" y="213"/>
                </a:cubicBezTo>
                <a:cubicBezTo>
                  <a:pt x="75" y="213"/>
                  <a:pt x="75" y="212"/>
                  <a:pt x="76" y="212"/>
                </a:cubicBezTo>
                <a:cubicBezTo>
                  <a:pt x="75" y="212"/>
                  <a:pt x="76" y="211"/>
                  <a:pt x="76" y="211"/>
                </a:cubicBezTo>
                <a:cubicBezTo>
                  <a:pt x="75" y="211"/>
                  <a:pt x="74" y="213"/>
                  <a:pt x="73" y="214"/>
                </a:cubicBezTo>
                <a:cubicBezTo>
                  <a:pt x="74" y="214"/>
                  <a:pt x="74" y="215"/>
                  <a:pt x="73" y="215"/>
                </a:cubicBezTo>
                <a:close/>
                <a:moveTo>
                  <a:pt x="74" y="210"/>
                </a:moveTo>
                <a:cubicBezTo>
                  <a:pt x="74" y="210"/>
                  <a:pt x="74" y="210"/>
                  <a:pt x="74" y="210"/>
                </a:cubicBezTo>
                <a:cubicBezTo>
                  <a:pt x="75" y="211"/>
                  <a:pt x="75" y="211"/>
                  <a:pt x="75" y="211"/>
                </a:cubicBezTo>
                <a:cubicBezTo>
                  <a:pt x="75" y="210"/>
                  <a:pt x="75" y="210"/>
                  <a:pt x="75" y="210"/>
                </a:cubicBezTo>
                <a:cubicBezTo>
                  <a:pt x="75" y="210"/>
                  <a:pt x="75" y="210"/>
                  <a:pt x="75" y="210"/>
                </a:cubicBezTo>
                <a:cubicBezTo>
                  <a:pt x="75" y="210"/>
                  <a:pt x="74" y="210"/>
                  <a:pt x="74" y="210"/>
                </a:cubicBezTo>
                <a:close/>
                <a:moveTo>
                  <a:pt x="48" y="194"/>
                </a:moveTo>
                <a:cubicBezTo>
                  <a:pt x="47" y="194"/>
                  <a:pt x="49" y="193"/>
                  <a:pt x="48" y="193"/>
                </a:cubicBezTo>
                <a:cubicBezTo>
                  <a:pt x="47" y="193"/>
                  <a:pt x="47" y="195"/>
                  <a:pt x="48" y="194"/>
                </a:cubicBezTo>
                <a:close/>
                <a:moveTo>
                  <a:pt x="75" y="220"/>
                </a:moveTo>
                <a:cubicBezTo>
                  <a:pt x="76" y="219"/>
                  <a:pt x="77" y="219"/>
                  <a:pt x="77" y="217"/>
                </a:cubicBezTo>
                <a:cubicBezTo>
                  <a:pt x="76" y="218"/>
                  <a:pt x="75" y="219"/>
                  <a:pt x="75" y="220"/>
                </a:cubicBezTo>
                <a:close/>
                <a:moveTo>
                  <a:pt x="39" y="198"/>
                </a:moveTo>
                <a:cubicBezTo>
                  <a:pt x="39" y="199"/>
                  <a:pt x="39" y="198"/>
                  <a:pt x="39" y="199"/>
                </a:cubicBezTo>
                <a:cubicBezTo>
                  <a:pt x="40" y="199"/>
                  <a:pt x="40" y="198"/>
                  <a:pt x="40" y="198"/>
                </a:cubicBezTo>
                <a:cubicBezTo>
                  <a:pt x="40" y="198"/>
                  <a:pt x="39" y="198"/>
                  <a:pt x="39" y="198"/>
                </a:cubicBezTo>
                <a:close/>
                <a:moveTo>
                  <a:pt x="67" y="230"/>
                </a:moveTo>
                <a:cubicBezTo>
                  <a:pt x="68" y="230"/>
                  <a:pt x="68" y="229"/>
                  <a:pt x="67" y="229"/>
                </a:cubicBezTo>
                <a:cubicBezTo>
                  <a:pt x="67" y="229"/>
                  <a:pt x="66" y="229"/>
                  <a:pt x="67" y="230"/>
                </a:cubicBezTo>
                <a:cubicBezTo>
                  <a:pt x="67" y="230"/>
                  <a:pt x="67" y="230"/>
                  <a:pt x="67" y="230"/>
                </a:cubicBezTo>
                <a:cubicBezTo>
                  <a:pt x="68" y="230"/>
                  <a:pt x="71" y="228"/>
                  <a:pt x="70" y="227"/>
                </a:cubicBezTo>
                <a:cubicBezTo>
                  <a:pt x="70" y="228"/>
                  <a:pt x="69" y="228"/>
                  <a:pt x="68" y="228"/>
                </a:cubicBezTo>
                <a:cubicBezTo>
                  <a:pt x="68" y="228"/>
                  <a:pt x="67" y="228"/>
                  <a:pt x="68" y="227"/>
                </a:cubicBezTo>
                <a:cubicBezTo>
                  <a:pt x="67" y="228"/>
                  <a:pt x="67" y="229"/>
                  <a:pt x="68" y="229"/>
                </a:cubicBezTo>
                <a:cubicBezTo>
                  <a:pt x="68" y="229"/>
                  <a:pt x="68" y="229"/>
                  <a:pt x="68" y="230"/>
                </a:cubicBezTo>
                <a:cubicBezTo>
                  <a:pt x="68" y="229"/>
                  <a:pt x="67" y="230"/>
                  <a:pt x="67" y="230"/>
                </a:cubicBezTo>
                <a:close/>
                <a:moveTo>
                  <a:pt x="57" y="232"/>
                </a:moveTo>
                <a:cubicBezTo>
                  <a:pt x="56" y="231"/>
                  <a:pt x="57" y="233"/>
                  <a:pt x="56" y="233"/>
                </a:cubicBezTo>
                <a:cubicBezTo>
                  <a:pt x="56" y="233"/>
                  <a:pt x="57" y="233"/>
                  <a:pt x="57" y="232"/>
                </a:cubicBezTo>
                <a:cubicBezTo>
                  <a:pt x="57" y="231"/>
                  <a:pt x="60" y="229"/>
                  <a:pt x="61" y="228"/>
                </a:cubicBezTo>
                <a:cubicBezTo>
                  <a:pt x="60" y="228"/>
                  <a:pt x="60" y="227"/>
                  <a:pt x="60" y="227"/>
                </a:cubicBezTo>
                <a:cubicBezTo>
                  <a:pt x="61" y="227"/>
                  <a:pt x="62" y="226"/>
                  <a:pt x="62" y="226"/>
                </a:cubicBezTo>
                <a:cubicBezTo>
                  <a:pt x="61" y="226"/>
                  <a:pt x="61" y="226"/>
                  <a:pt x="60" y="226"/>
                </a:cubicBezTo>
                <a:cubicBezTo>
                  <a:pt x="61" y="226"/>
                  <a:pt x="61" y="227"/>
                  <a:pt x="61" y="227"/>
                </a:cubicBezTo>
                <a:cubicBezTo>
                  <a:pt x="59" y="228"/>
                  <a:pt x="58" y="230"/>
                  <a:pt x="57" y="232"/>
                </a:cubicBezTo>
                <a:close/>
                <a:moveTo>
                  <a:pt x="66" y="232"/>
                </a:moveTo>
                <a:cubicBezTo>
                  <a:pt x="67" y="232"/>
                  <a:pt x="65" y="232"/>
                  <a:pt x="65" y="231"/>
                </a:cubicBezTo>
                <a:cubicBezTo>
                  <a:pt x="66" y="232"/>
                  <a:pt x="64" y="232"/>
                  <a:pt x="64" y="233"/>
                </a:cubicBezTo>
                <a:cubicBezTo>
                  <a:pt x="65" y="233"/>
                  <a:pt x="65" y="233"/>
                  <a:pt x="66" y="233"/>
                </a:cubicBezTo>
                <a:cubicBezTo>
                  <a:pt x="65" y="232"/>
                  <a:pt x="65" y="233"/>
                  <a:pt x="65" y="233"/>
                </a:cubicBezTo>
                <a:cubicBezTo>
                  <a:pt x="65" y="232"/>
                  <a:pt x="65" y="232"/>
                  <a:pt x="66" y="232"/>
                </a:cubicBezTo>
                <a:cubicBezTo>
                  <a:pt x="66" y="232"/>
                  <a:pt x="66" y="232"/>
                  <a:pt x="66" y="233"/>
                </a:cubicBezTo>
                <a:cubicBezTo>
                  <a:pt x="67" y="232"/>
                  <a:pt x="68" y="232"/>
                  <a:pt x="67" y="231"/>
                </a:cubicBezTo>
                <a:cubicBezTo>
                  <a:pt x="67" y="231"/>
                  <a:pt x="67" y="232"/>
                  <a:pt x="66" y="232"/>
                </a:cubicBezTo>
                <a:close/>
                <a:moveTo>
                  <a:pt x="50" y="233"/>
                </a:moveTo>
                <a:cubicBezTo>
                  <a:pt x="50" y="232"/>
                  <a:pt x="50" y="232"/>
                  <a:pt x="50" y="232"/>
                </a:cubicBezTo>
                <a:cubicBezTo>
                  <a:pt x="49" y="233"/>
                  <a:pt x="49" y="233"/>
                  <a:pt x="49" y="233"/>
                </a:cubicBezTo>
                <a:cubicBezTo>
                  <a:pt x="49" y="233"/>
                  <a:pt x="49" y="233"/>
                  <a:pt x="49" y="233"/>
                </a:cubicBezTo>
                <a:cubicBezTo>
                  <a:pt x="48" y="233"/>
                  <a:pt x="48" y="234"/>
                  <a:pt x="47" y="235"/>
                </a:cubicBezTo>
                <a:cubicBezTo>
                  <a:pt x="48" y="233"/>
                  <a:pt x="49" y="231"/>
                  <a:pt x="50" y="229"/>
                </a:cubicBezTo>
                <a:cubicBezTo>
                  <a:pt x="52" y="228"/>
                  <a:pt x="53" y="226"/>
                  <a:pt x="55" y="224"/>
                </a:cubicBezTo>
                <a:cubicBezTo>
                  <a:pt x="55" y="225"/>
                  <a:pt x="54" y="226"/>
                  <a:pt x="53" y="227"/>
                </a:cubicBezTo>
                <a:cubicBezTo>
                  <a:pt x="52" y="228"/>
                  <a:pt x="53" y="228"/>
                  <a:pt x="52" y="229"/>
                </a:cubicBezTo>
                <a:cubicBezTo>
                  <a:pt x="52" y="229"/>
                  <a:pt x="52" y="230"/>
                  <a:pt x="52" y="229"/>
                </a:cubicBezTo>
                <a:cubicBezTo>
                  <a:pt x="52" y="231"/>
                  <a:pt x="50" y="232"/>
                  <a:pt x="50" y="233"/>
                </a:cubicBezTo>
                <a:close/>
                <a:moveTo>
                  <a:pt x="51" y="231"/>
                </a:moveTo>
                <a:cubicBezTo>
                  <a:pt x="51" y="231"/>
                  <a:pt x="50" y="231"/>
                  <a:pt x="50" y="231"/>
                </a:cubicBezTo>
                <a:cubicBezTo>
                  <a:pt x="50" y="232"/>
                  <a:pt x="50" y="232"/>
                  <a:pt x="51" y="231"/>
                </a:cubicBezTo>
                <a:close/>
                <a:moveTo>
                  <a:pt x="47" y="227"/>
                </a:moveTo>
                <a:cubicBezTo>
                  <a:pt x="47" y="226"/>
                  <a:pt x="48" y="225"/>
                  <a:pt x="48" y="225"/>
                </a:cubicBezTo>
                <a:cubicBezTo>
                  <a:pt x="47" y="225"/>
                  <a:pt x="47" y="225"/>
                  <a:pt x="47" y="225"/>
                </a:cubicBezTo>
                <a:cubicBezTo>
                  <a:pt x="48" y="226"/>
                  <a:pt x="46" y="226"/>
                  <a:pt x="47" y="227"/>
                </a:cubicBezTo>
                <a:close/>
                <a:moveTo>
                  <a:pt x="64" y="239"/>
                </a:moveTo>
                <a:cubicBezTo>
                  <a:pt x="64" y="238"/>
                  <a:pt x="65" y="238"/>
                  <a:pt x="64" y="238"/>
                </a:cubicBezTo>
                <a:cubicBezTo>
                  <a:pt x="64" y="238"/>
                  <a:pt x="64" y="238"/>
                  <a:pt x="64" y="238"/>
                </a:cubicBezTo>
                <a:cubicBezTo>
                  <a:pt x="65" y="238"/>
                  <a:pt x="63" y="239"/>
                  <a:pt x="64" y="239"/>
                </a:cubicBezTo>
                <a:close/>
                <a:moveTo>
                  <a:pt x="54" y="231"/>
                </a:moveTo>
                <a:cubicBezTo>
                  <a:pt x="53" y="232"/>
                  <a:pt x="53" y="232"/>
                  <a:pt x="53" y="232"/>
                </a:cubicBezTo>
                <a:cubicBezTo>
                  <a:pt x="53" y="231"/>
                  <a:pt x="53" y="231"/>
                  <a:pt x="53" y="231"/>
                </a:cubicBezTo>
                <a:cubicBezTo>
                  <a:pt x="53" y="231"/>
                  <a:pt x="52" y="231"/>
                  <a:pt x="52" y="231"/>
                </a:cubicBezTo>
                <a:cubicBezTo>
                  <a:pt x="52" y="232"/>
                  <a:pt x="53" y="232"/>
                  <a:pt x="52" y="232"/>
                </a:cubicBezTo>
                <a:cubicBezTo>
                  <a:pt x="51" y="232"/>
                  <a:pt x="51" y="234"/>
                  <a:pt x="50" y="235"/>
                </a:cubicBezTo>
                <a:cubicBezTo>
                  <a:pt x="50" y="235"/>
                  <a:pt x="51" y="236"/>
                  <a:pt x="51" y="235"/>
                </a:cubicBezTo>
                <a:cubicBezTo>
                  <a:pt x="52" y="235"/>
                  <a:pt x="50" y="235"/>
                  <a:pt x="51" y="235"/>
                </a:cubicBezTo>
                <a:cubicBezTo>
                  <a:pt x="51" y="235"/>
                  <a:pt x="52" y="235"/>
                  <a:pt x="52" y="234"/>
                </a:cubicBezTo>
                <a:cubicBezTo>
                  <a:pt x="51" y="234"/>
                  <a:pt x="51" y="234"/>
                  <a:pt x="51" y="233"/>
                </a:cubicBezTo>
                <a:cubicBezTo>
                  <a:pt x="52" y="233"/>
                  <a:pt x="52" y="232"/>
                  <a:pt x="53" y="232"/>
                </a:cubicBezTo>
                <a:cubicBezTo>
                  <a:pt x="53" y="232"/>
                  <a:pt x="53" y="233"/>
                  <a:pt x="53" y="233"/>
                </a:cubicBezTo>
                <a:cubicBezTo>
                  <a:pt x="54" y="232"/>
                  <a:pt x="54" y="231"/>
                  <a:pt x="53" y="231"/>
                </a:cubicBezTo>
                <a:cubicBezTo>
                  <a:pt x="53" y="231"/>
                  <a:pt x="54" y="231"/>
                  <a:pt x="54" y="231"/>
                </a:cubicBezTo>
                <a:close/>
                <a:moveTo>
                  <a:pt x="53" y="236"/>
                </a:moveTo>
                <a:cubicBezTo>
                  <a:pt x="54" y="237"/>
                  <a:pt x="51" y="238"/>
                  <a:pt x="52" y="239"/>
                </a:cubicBezTo>
                <a:cubicBezTo>
                  <a:pt x="53" y="237"/>
                  <a:pt x="55" y="235"/>
                  <a:pt x="56" y="233"/>
                </a:cubicBezTo>
                <a:cubicBezTo>
                  <a:pt x="55" y="234"/>
                  <a:pt x="55" y="235"/>
                  <a:pt x="54" y="235"/>
                </a:cubicBezTo>
                <a:cubicBezTo>
                  <a:pt x="54" y="236"/>
                  <a:pt x="54" y="236"/>
                  <a:pt x="54" y="235"/>
                </a:cubicBezTo>
                <a:cubicBezTo>
                  <a:pt x="54" y="236"/>
                  <a:pt x="53" y="237"/>
                  <a:pt x="53" y="236"/>
                </a:cubicBezTo>
                <a:close/>
                <a:moveTo>
                  <a:pt x="59" y="240"/>
                </a:moveTo>
                <a:cubicBezTo>
                  <a:pt x="59" y="240"/>
                  <a:pt x="60" y="240"/>
                  <a:pt x="60" y="240"/>
                </a:cubicBezTo>
                <a:cubicBezTo>
                  <a:pt x="60" y="239"/>
                  <a:pt x="60" y="240"/>
                  <a:pt x="59" y="239"/>
                </a:cubicBezTo>
                <a:cubicBezTo>
                  <a:pt x="60" y="239"/>
                  <a:pt x="59" y="239"/>
                  <a:pt x="59" y="239"/>
                </a:cubicBezTo>
                <a:cubicBezTo>
                  <a:pt x="60" y="240"/>
                  <a:pt x="59" y="240"/>
                  <a:pt x="59" y="240"/>
                </a:cubicBezTo>
                <a:close/>
                <a:moveTo>
                  <a:pt x="46" y="234"/>
                </a:moveTo>
                <a:cubicBezTo>
                  <a:pt x="47" y="234"/>
                  <a:pt x="47" y="233"/>
                  <a:pt x="47" y="233"/>
                </a:cubicBezTo>
                <a:cubicBezTo>
                  <a:pt x="46" y="234"/>
                  <a:pt x="46" y="232"/>
                  <a:pt x="46" y="233"/>
                </a:cubicBezTo>
                <a:cubicBezTo>
                  <a:pt x="46" y="233"/>
                  <a:pt x="46" y="233"/>
                  <a:pt x="46" y="233"/>
                </a:cubicBezTo>
                <a:cubicBezTo>
                  <a:pt x="46" y="233"/>
                  <a:pt x="46" y="234"/>
                  <a:pt x="46" y="234"/>
                </a:cubicBezTo>
                <a:close/>
                <a:moveTo>
                  <a:pt x="48" y="236"/>
                </a:moveTo>
                <a:cubicBezTo>
                  <a:pt x="48" y="237"/>
                  <a:pt x="49" y="237"/>
                  <a:pt x="49" y="238"/>
                </a:cubicBezTo>
                <a:cubicBezTo>
                  <a:pt x="49" y="237"/>
                  <a:pt x="51" y="237"/>
                  <a:pt x="51" y="236"/>
                </a:cubicBezTo>
                <a:cubicBezTo>
                  <a:pt x="50" y="236"/>
                  <a:pt x="50" y="236"/>
                  <a:pt x="49" y="237"/>
                </a:cubicBezTo>
                <a:cubicBezTo>
                  <a:pt x="49" y="236"/>
                  <a:pt x="50" y="236"/>
                  <a:pt x="49" y="235"/>
                </a:cubicBezTo>
                <a:cubicBezTo>
                  <a:pt x="49" y="236"/>
                  <a:pt x="49" y="236"/>
                  <a:pt x="48" y="236"/>
                </a:cubicBezTo>
                <a:close/>
                <a:moveTo>
                  <a:pt x="24" y="224"/>
                </a:moveTo>
                <a:cubicBezTo>
                  <a:pt x="24" y="223"/>
                  <a:pt x="24" y="224"/>
                  <a:pt x="25" y="223"/>
                </a:cubicBezTo>
                <a:cubicBezTo>
                  <a:pt x="24" y="223"/>
                  <a:pt x="24" y="223"/>
                  <a:pt x="23" y="223"/>
                </a:cubicBezTo>
                <a:cubicBezTo>
                  <a:pt x="24" y="224"/>
                  <a:pt x="24" y="223"/>
                  <a:pt x="24" y="224"/>
                </a:cubicBezTo>
                <a:cubicBezTo>
                  <a:pt x="24" y="224"/>
                  <a:pt x="24" y="224"/>
                  <a:pt x="24" y="224"/>
                </a:cubicBezTo>
                <a:close/>
                <a:moveTo>
                  <a:pt x="17" y="230"/>
                </a:moveTo>
                <a:cubicBezTo>
                  <a:pt x="18" y="228"/>
                  <a:pt x="19" y="228"/>
                  <a:pt x="19" y="227"/>
                </a:cubicBezTo>
                <a:cubicBezTo>
                  <a:pt x="19" y="227"/>
                  <a:pt x="16" y="229"/>
                  <a:pt x="17" y="230"/>
                </a:cubicBezTo>
                <a:close/>
                <a:moveTo>
                  <a:pt x="45" y="246"/>
                </a:moveTo>
                <a:cubicBezTo>
                  <a:pt x="45" y="246"/>
                  <a:pt x="46" y="247"/>
                  <a:pt x="46" y="247"/>
                </a:cubicBezTo>
                <a:cubicBezTo>
                  <a:pt x="45" y="247"/>
                  <a:pt x="45" y="248"/>
                  <a:pt x="45" y="248"/>
                </a:cubicBezTo>
                <a:cubicBezTo>
                  <a:pt x="46" y="248"/>
                  <a:pt x="46" y="247"/>
                  <a:pt x="47" y="247"/>
                </a:cubicBezTo>
                <a:cubicBezTo>
                  <a:pt x="47" y="247"/>
                  <a:pt x="47" y="247"/>
                  <a:pt x="47" y="247"/>
                </a:cubicBezTo>
                <a:cubicBezTo>
                  <a:pt x="46" y="247"/>
                  <a:pt x="46" y="245"/>
                  <a:pt x="45" y="246"/>
                </a:cubicBezTo>
                <a:close/>
                <a:moveTo>
                  <a:pt x="19" y="231"/>
                </a:moveTo>
                <a:cubicBezTo>
                  <a:pt x="19" y="231"/>
                  <a:pt x="18" y="231"/>
                  <a:pt x="18" y="231"/>
                </a:cubicBezTo>
                <a:cubicBezTo>
                  <a:pt x="19" y="232"/>
                  <a:pt x="19" y="230"/>
                  <a:pt x="18" y="230"/>
                </a:cubicBezTo>
                <a:cubicBezTo>
                  <a:pt x="18" y="231"/>
                  <a:pt x="19" y="230"/>
                  <a:pt x="19" y="231"/>
                </a:cubicBezTo>
                <a:close/>
                <a:moveTo>
                  <a:pt x="18" y="232"/>
                </a:moveTo>
                <a:cubicBezTo>
                  <a:pt x="18" y="234"/>
                  <a:pt x="17" y="234"/>
                  <a:pt x="17" y="235"/>
                </a:cubicBezTo>
                <a:cubicBezTo>
                  <a:pt x="17" y="235"/>
                  <a:pt x="17" y="234"/>
                  <a:pt x="18" y="234"/>
                </a:cubicBezTo>
                <a:cubicBezTo>
                  <a:pt x="18" y="233"/>
                  <a:pt x="19" y="232"/>
                  <a:pt x="18" y="232"/>
                </a:cubicBezTo>
                <a:cubicBezTo>
                  <a:pt x="17" y="232"/>
                  <a:pt x="18" y="233"/>
                  <a:pt x="18" y="232"/>
                </a:cubicBezTo>
                <a:close/>
                <a:moveTo>
                  <a:pt x="4" y="256"/>
                </a:moveTo>
                <a:cubicBezTo>
                  <a:pt x="5" y="255"/>
                  <a:pt x="5" y="254"/>
                  <a:pt x="6" y="253"/>
                </a:cubicBezTo>
                <a:cubicBezTo>
                  <a:pt x="5" y="254"/>
                  <a:pt x="4" y="255"/>
                  <a:pt x="4" y="256"/>
                </a:cubicBezTo>
                <a:close/>
                <a:moveTo>
                  <a:pt x="5" y="258"/>
                </a:moveTo>
                <a:cubicBezTo>
                  <a:pt x="6" y="257"/>
                  <a:pt x="6" y="258"/>
                  <a:pt x="6" y="257"/>
                </a:cubicBezTo>
                <a:cubicBezTo>
                  <a:pt x="6" y="257"/>
                  <a:pt x="6" y="256"/>
                  <a:pt x="6" y="257"/>
                </a:cubicBezTo>
                <a:cubicBezTo>
                  <a:pt x="6" y="257"/>
                  <a:pt x="6" y="257"/>
                  <a:pt x="6" y="257"/>
                </a:cubicBezTo>
                <a:cubicBezTo>
                  <a:pt x="5" y="257"/>
                  <a:pt x="5" y="257"/>
                  <a:pt x="5" y="258"/>
                </a:cubicBezTo>
                <a:close/>
                <a:moveTo>
                  <a:pt x="810" y="264"/>
                </a:moveTo>
                <a:cubicBezTo>
                  <a:pt x="810" y="263"/>
                  <a:pt x="808" y="261"/>
                  <a:pt x="809" y="261"/>
                </a:cubicBezTo>
                <a:cubicBezTo>
                  <a:pt x="810" y="263"/>
                  <a:pt x="809" y="259"/>
                  <a:pt x="809" y="258"/>
                </a:cubicBezTo>
                <a:cubicBezTo>
                  <a:pt x="810" y="258"/>
                  <a:pt x="811" y="261"/>
                  <a:pt x="811" y="261"/>
                </a:cubicBezTo>
                <a:cubicBezTo>
                  <a:pt x="809" y="256"/>
                  <a:pt x="809" y="255"/>
                  <a:pt x="807" y="251"/>
                </a:cubicBezTo>
                <a:cubicBezTo>
                  <a:pt x="808" y="254"/>
                  <a:pt x="807" y="252"/>
                  <a:pt x="806" y="253"/>
                </a:cubicBezTo>
                <a:cubicBezTo>
                  <a:pt x="806" y="253"/>
                  <a:pt x="807" y="260"/>
                  <a:pt x="805" y="261"/>
                </a:cubicBezTo>
                <a:cubicBezTo>
                  <a:pt x="805" y="261"/>
                  <a:pt x="804" y="259"/>
                  <a:pt x="804" y="259"/>
                </a:cubicBezTo>
                <a:cubicBezTo>
                  <a:pt x="803" y="261"/>
                  <a:pt x="804" y="266"/>
                  <a:pt x="801" y="262"/>
                </a:cubicBezTo>
                <a:cubicBezTo>
                  <a:pt x="805" y="271"/>
                  <a:pt x="805" y="267"/>
                  <a:pt x="806" y="266"/>
                </a:cubicBezTo>
                <a:cubicBezTo>
                  <a:pt x="806" y="266"/>
                  <a:pt x="810" y="269"/>
                  <a:pt x="808" y="265"/>
                </a:cubicBezTo>
                <a:cubicBezTo>
                  <a:pt x="809" y="266"/>
                  <a:pt x="810" y="269"/>
                  <a:pt x="810" y="268"/>
                </a:cubicBezTo>
                <a:cubicBezTo>
                  <a:pt x="811" y="267"/>
                  <a:pt x="808" y="263"/>
                  <a:pt x="810" y="264"/>
                </a:cubicBezTo>
                <a:close/>
                <a:moveTo>
                  <a:pt x="440" y="4"/>
                </a:moveTo>
                <a:cubicBezTo>
                  <a:pt x="437" y="3"/>
                  <a:pt x="437" y="4"/>
                  <a:pt x="434" y="4"/>
                </a:cubicBezTo>
                <a:cubicBezTo>
                  <a:pt x="434" y="3"/>
                  <a:pt x="433" y="3"/>
                  <a:pt x="433" y="3"/>
                </a:cubicBezTo>
                <a:cubicBezTo>
                  <a:pt x="435" y="3"/>
                  <a:pt x="437" y="3"/>
                  <a:pt x="438" y="2"/>
                </a:cubicBezTo>
                <a:cubicBezTo>
                  <a:pt x="434" y="2"/>
                  <a:pt x="429" y="3"/>
                  <a:pt x="425" y="3"/>
                </a:cubicBezTo>
                <a:cubicBezTo>
                  <a:pt x="428" y="3"/>
                  <a:pt x="433" y="4"/>
                  <a:pt x="437" y="4"/>
                </a:cubicBezTo>
                <a:cubicBezTo>
                  <a:pt x="436" y="4"/>
                  <a:pt x="434" y="4"/>
                  <a:pt x="434" y="4"/>
                </a:cubicBezTo>
                <a:cubicBezTo>
                  <a:pt x="439" y="4"/>
                  <a:pt x="441" y="4"/>
                  <a:pt x="443" y="5"/>
                </a:cubicBezTo>
                <a:cubicBezTo>
                  <a:pt x="442" y="4"/>
                  <a:pt x="446" y="5"/>
                  <a:pt x="446" y="5"/>
                </a:cubicBezTo>
                <a:cubicBezTo>
                  <a:pt x="444" y="4"/>
                  <a:pt x="444" y="5"/>
                  <a:pt x="440" y="4"/>
                </a:cubicBezTo>
                <a:close/>
                <a:moveTo>
                  <a:pt x="399" y="5"/>
                </a:moveTo>
                <a:cubicBezTo>
                  <a:pt x="398" y="4"/>
                  <a:pt x="401" y="4"/>
                  <a:pt x="398" y="4"/>
                </a:cubicBezTo>
                <a:cubicBezTo>
                  <a:pt x="393" y="5"/>
                  <a:pt x="386" y="4"/>
                  <a:pt x="382" y="5"/>
                </a:cubicBezTo>
                <a:cubicBezTo>
                  <a:pt x="385" y="5"/>
                  <a:pt x="389" y="5"/>
                  <a:pt x="390" y="6"/>
                </a:cubicBezTo>
                <a:cubicBezTo>
                  <a:pt x="395" y="5"/>
                  <a:pt x="398" y="6"/>
                  <a:pt x="400" y="5"/>
                </a:cubicBezTo>
                <a:lnTo>
                  <a:pt x="399" y="5"/>
                </a:lnTo>
                <a:close/>
                <a:moveTo>
                  <a:pt x="142" y="101"/>
                </a:moveTo>
                <a:cubicBezTo>
                  <a:pt x="142" y="102"/>
                  <a:pt x="141" y="103"/>
                  <a:pt x="143" y="102"/>
                </a:cubicBezTo>
                <a:cubicBezTo>
                  <a:pt x="147" y="98"/>
                  <a:pt x="152" y="95"/>
                  <a:pt x="156" y="91"/>
                </a:cubicBezTo>
                <a:cubicBezTo>
                  <a:pt x="154" y="92"/>
                  <a:pt x="153" y="93"/>
                  <a:pt x="152" y="94"/>
                </a:cubicBezTo>
                <a:cubicBezTo>
                  <a:pt x="153" y="93"/>
                  <a:pt x="154" y="92"/>
                  <a:pt x="154" y="91"/>
                </a:cubicBezTo>
                <a:cubicBezTo>
                  <a:pt x="149" y="95"/>
                  <a:pt x="141" y="101"/>
                  <a:pt x="134" y="107"/>
                </a:cubicBezTo>
                <a:cubicBezTo>
                  <a:pt x="135" y="107"/>
                  <a:pt x="140" y="103"/>
                  <a:pt x="142" y="101"/>
                </a:cubicBezTo>
                <a:close/>
                <a:moveTo>
                  <a:pt x="84" y="158"/>
                </a:moveTo>
                <a:cubicBezTo>
                  <a:pt x="84" y="159"/>
                  <a:pt x="84" y="160"/>
                  <a:pt x="83" y="160"/>
                </a:cubicBezTo>
                <a:cubicBezTo>
                  <a:pt x="83" y="161"/>
                  <a:pt x="83" y="162"/>
                  <a:pt x="84" y="161"/>
                </a:cubicBezTo>
                <a:cubicBezTo>
                  <a:pt x="84" y="161"/>
                  <a:pt x="84" y="161"/>
                  <a:pt x="84" y="161"/>
                </a:cubicBezTo>
                <a:cubicBezTo>
                  <a:pt x="84" y="160"/>
                  <a:pt x="84" y="160"/>
                  <a:pt x="84" y="160"/>
                </a:cubicBezTo>
                <a:cubicBezTo>
                  <a:pt x="85" y="160"/>
                  <a:pt x="84" y="161"/>
                  <a:pt x="85" y="161"/>
                </a:cubicBezTo>
                <a:cubicBezTo>
                  <a:pt x="85" y="160"/>
                  <a:pt x="86" y="160"/>
                  <a:pt x="85" y="160"/>
                </a:cubicBezTo>
                <a:cubicBezTo>
                  <a:pt x="85" y="160"/>
                  <a:pt x="85" y="160"/>
                  <a:pt x="85" y="160"/>
                </a:cubicBezTo>
                <a:cubicBezTo>
                  <a:pt x="85" y="160"/>
                  <a:pt x="85" y="159"/>
                  <a:pt x="85" y="159"/>
                </a:cubicBezTo>
                <a:cubicBezTo>
                  <a:pt x="85" y="159"/>
                  <a:pt x="86" y="159"/>
                  <a:pt x="87" y="158"/>
                </a:cubicBezTo>
                <a:cubicBezTo>
                  <a:pt x="85" y="159"/>
                  <a:pt x="86" y="157"/>
                  <a:pt x="84" y="158"/>
                </a:cubicBezTo>
                <a:close/>
                <a:moveTo>
                  <a:pt x="103" y="180"/>
                </a:moveTo>
                <a:cubicBezTo>
                  <a:pt x="102" y="180"/>
                  <a:pt x="102" y="181"/>
                  <a:pt x="102" y="181"/>
                </a:cubicBezTo>
                <a:cubicBezTo>
                  <a:pt x="102" y="181"/>
                  <a:pt x="103" y="181"/>
                  <a:pt x="103" y="181"/>
                </a:cubicBezTo>
                <a:cubicBezTo>
                  <a:pt x="103" y="181"/>
                  <a:pt x="102" y="181"/>
                  <a:pt x="103" y="182"/>
                </a:cubicBezTo>
                <a:cubicBezTo>
                  <a:pt x="103" y="182"/>
                  <a:pt x="103" y="181"/>
                  <a:pt x="104" y="181"/>
                </a:cubicBezTo>
                <a:cubicBezTo>
                  <a:pt x="103" y="182"/>
                  <a:pt x="103" y="182"/>
                  <a:pt x="103" y="183"/>
                </a:cubicBezTo>
                <a:cubicBezTo>
                  <a:pt x="103" y="182"/>
                  <a:pt x="104" y="182"/>
                  <a:pt x="104" y="181"/>
                </a:cubicBezTo>
                <a:cubicBezTo>
                  <a:pt x="103" y="182"/>
                  <a:pt x="104" y="180"/>
                  <a:pt x="103" y="180"/>
                </a:cubicBezTo>
                <a:close/>
                <a:moveTo>
                  <a:pt x="77" y="160"/>
                </a:moveTo>
                <a:cubicBezTo>
                  <a:pt x="79" y="161"/>
                  <a:pt x="79" y="158"/>
                  <a:pt x="80" y="158"/>
                </a:cubicBezTo>
                <a:cubicBezTo>
                  <a:pt x="80" y="157"/>
                  <a:pt x="80" y="157"/>
                  <a:pt x="80" y="157"/>
                </a:cubicBezTo>
                <a:cubicBezTo>
                  <a:pt x="79" y="157"/>
                  <a:pt x="78" y="159"/>
                  <a:pt x="77" y="160"/>
                </a:cubicBezTo>
                <a:close/>
                <a:moveTo>
                  <a:pt x="81" y="163"/>
                </a:moveTo>
                <a:cubicBezTo>
                  <a:pt x="81" y="163"/>
                  <a:pt x="81" y="164"/>
                  <a:pt x="81" y="164"/>
                </a:cubicBezTo>
                <a:cubicBezTo>
                  <a:pt x="81" y="164"/>
                  <a:pt x="80" y="165"/>
                  <a:pt x="80" y="165"/>
                </a:cubicBezTo>
                <a:cubicBezTo>
                  <a:pt x="82" y="164"/>
                  <a:pt x="83" y="163"/>
                  <a:pt x="83" y="162"/>
                </a:cubicBezTo>
                <a:cubicBezTo>
                  <a:pt x="83" y="161"/>
                  <a:pt x="83" y="161"/>
                  <a:pt x="82" y="161"/>
                </a:cubicBezTo>
                <a:cubicBezTo>
                  <a:pt x="81" y="161"/>
                  <a:pt x="82" y="163"/>
                  <a:pt x="81" y="163"/>
                </a:cubicBezTo>
                <a:close/>
                <a:moveTo>
                  <a:pt x="95" y="192"/>
                </a:moveTo>
                <a:cubicBezTo>
                  <a:pt x="95" y="192"/>
                  <a:pt x="95" y="192"/>
                  <a:pt x="94" y="192"/>
                </a:cubicBezTo>
                <a:cubicBezTo>
                  <a:pt x="94" y="192"/>
                  <a:pt x="94" y="193"/>
                  <a:pt x="94" y="193"/>
                </a:cubicBezTo>
                <a:cubicBezTo>
                  <a:pt x="93" y="193"/>
                  <a:pt x="93" y="194"/>
                  <a:pt x="94" y="194"/>
                </a:cubicBezTo>
                <a:cubicBezTo>
                  <a:pt x="93" y="194"/>
                  <a:pt x="91" y="196"/>
                  <a:pt x="91" y="197"/>
                </a:cubicBezTo>
                <a:cubicBezTo>
                  <a:pt x="91" y="197"/>
                  <a:pt x="91" y="197"/>
                  <a:pt x="91" y="197"/>
                </a:cubicBezTo>
                <a:cubicBezTo>
                  <a:pt x="91" y="198"/>
                  <a:pt x="90" y="198"/>
                  <a:pt x="90" y="199"/>
                </a:cubicBezTo>
                <a:cubicBezTo>
                  <a:pt x="91" y="197"/>
                  <a:pt x="92" y="197"/>
                  <a:pt x="93" y="197"/>
                </a:cubicBezTo>
                <a:cubicBezTo>
                  <a:pt x="93" y="197"/>
                  <a:pt x="93" y="197"/>
                  <a:pt x="93" y="196"/>
                </a:cubicBezTo>
                <a:cubicBezTo>
                  <a:pt x="93" y="196"/>
                  <a:pt x="94" y="195"/>
                  <a:pt x="94" y="195"/>
                </a:cubicBezTo>
                <a:cubicBezTo>
                  <a:pt x="94" y="195"/>
                  <a:pt x="94" y="195"/>
                  <a:pt x="94" y="196"/>
                </a:cubicBezTo>
                <a:cubicBezTo>
                  <a:pt x="95" y="194"/>
                  <a:pt x="95" y="192"/>
                  <a:pt x="96" y="193"/>
                </a:cubicBezTo>
                <a:cubicBezTo>
                  <a:pt x="96" y="193"/>
                  <a:pt x="96" y="193"/>
                  <a:pt x="96" y="193"/>
                </a:cubicBezTo>
                <a:cubicBezTo>
                  <a:pt x="97" y="193"/>
                  <a:pt x="97" y="193"/>
                  <a:pt x="97" y="192"/>
                </a:cubicBezTo>
                <a:cubicBezTo>
                  <a:pt x="96" y="193"/>
                  <a:pt x="97" y="192"/>
                  <a:pt x="96" y="192"/>
                </a:cubicBezTo>
                <a:cubicBezTo>
                  <a:pt x="96" y="193"/>
                  <a:pt x="96" y="192"/>
                  <a:pt x="95" y="192"/>
                </a:cubicBezTo>
                <a:close/>
                <a:moveTo>
                  <a:pt x="65" y="175"/>
                </a:moveTo>
                <a:cubicBezTo>
                  <a:pt x="64" y="175"/>
                  <a:pt x="64" y="175"/>
                  <a:pt x="63" y="175"/>
                </a:cubicBezTo>
                <a:cubicBezTo>
                  <a:pt x="63" y="175"/>
                  <a:pt x="63" y="175"/>
                  <a:pt x="63" y="176"/>
                </a:cubicBezTo>
                <a:cubicBezTo>
                  <a:pt x="64" y="176"/>
                  <a:pt x="64" y="176"/>
                  <a:pt x="64" y="177"/>
                </a:cubicBezTo>
                <a:cubicBezTo>
                  <a:pt x="65" y="175"/>
                  <a:pt x="66" y="175"/>
                  <a:pt x="67" y="173"/>
                </a:cubicBezTo>
                <a:cubicBezTo>
                  <a:pt x="65" y="173"/>
                  <a:pt x="66" y="174"/>
                  <a:pt x="65" y="175"/>
                </a:cubicBezTo>
                <a:close/>
                <a:moveTo>
                  <a:pt x="45" y="240"/>
                </a:moveTo>
                <a:cubicBezTo>
                  <a:pt x="46" y="241"/>
                  <a:pt x="46" y="241"/>
                  <a:pt x="46" y="241"/>
                </a:cubicBezTo>
                <a:cubicBezTo>
                  <a:pt x="45" y="241"/>
                  <a:pt x="45" y="242"/>
                  <a:pt x="44" y="243"/>
                </a:cubicBezTo>
                <a:cubicBezTo>
                  <a:pt x="44" y="243"/>
                  <a:pt x="43" y="243"/>
                  <a:pt x="43" y="243"/>
                </a:cubicBezTo>
                <a:cubicBezTo>
                  <a:pt x="43" y="244"/>
                  <a:pt x="43" y="244"/>
                  <a:pt x="42" y="245"/>
                </a:cubicBezTo>
                <a:cubicBezTo>
                  <a:pt x="43" y="245"/>
                  <a:pt x="43" y="245"/>
                  <a:pt x="44" y="244"/>
                </a:cubicBezTo>
                <a:cubicBezTo>
                  <a:pt x="44" y="244"/>
                  <a:pt x="44" y="244"/>
                  <a:pt x="44" y="244"/>
                </a:cubicBezTo>
                <a:cubicBezTo>
                  <a:pt x="44" y="244"/>
                  <a:pt x="45" y="243"/>
                  <a:pt x="45" y="244"/>
                </a:cubicBezTo>
                <a:cubicBezTo>
                  <a:pt x="45" y="241"/>
                  <a:pt x="47" y="241"/>
                  <a:pt x="48" y="239"/>
                </a:cubicBezTo>
                <a:cubicBezTo>
                  <a:pt x="47" y="238"/>
                  <a:pt x="48" y="238"/>
                  <a:pt x="48" y="237"/>
                </a:cubicBezTo>
                <a:cubicBezTo>
                  <a:pt x="47" y="238"/>
                  <a:pt x="47" y="240"/>
                  <a:pt x="45" y="240"/>
                </a:cubicBezTo>
                <a:close/>
                <a:moveTo>
                  <a:pt x="820" y="180"/>
                </a:moveTo>
                <a:cubicBezTo>
                  <a:pt x="820" y="181"/>
                  <a:pt x="820" y="181"/>
                  <a:pt x="820" y="181"/>
                </a:cubicBezTo>
                <a:cubicBezTo>
                  <a:pt x="821" y="181"/>
                  <a:pt x="820" y="180"/>
                  <a:pt x="820" y="180"/>
                </a:cubicBezTo>
                <a:close/>
                <a:moveTo>
                  <a:pt x="866" y="171"/>
                </a:moveTo>
                <a:cubicBezTo>
                  <a:pt x="865" y="171"/>
                  <a:pt x="865" y="172"/>
                  <a:pt x="865" y="172"/>
                </a:cubicBezTo>
                <a:cubicBezTo>
                  <a:pt x="865" y="172"/>
                  <a:pt x="866" y="172"/>
                  <a:pt x="866" y="171"/>
                </a:cubicBezTo>
                <a:close/>
                <a:moveTo>
                  <a:pt x="867" y="170"/>
                </a:moveTo>
                <a:cubicBezTo>
                  <a:pt x="867" y="170"/>
                  <a:pt x="866" y="171"/>
                  <a:pt x="866" y="171"/>
                </a:cubicBezTo>
                <a:cubicBezTo>
                  <a:pt x="867" y="171"/>
                  <a:pt x="867" y="170"/>
                  <a:pt x="867" y="170"/>
                </a:cubicBezTo>
                <a:close/>
                <a:moveTo>
                  <a:pt x="861" y="164"/>
                </a:moveTo>
                <a:cubicBezTo>
                  <a:pt x="861" y="164"/>
                  <a:pt x="861" y="165"/>
                  <a:pt x="861" y="165"/>
                </a:cubicBezTo>
                <a:cubicBezTo>
                  <a:pt x="861" y="164"/>
                  <a:pt x="861" y="164"/>
                  <a:pt x="861" y="164"/>
                </a:cubicBezTo>
                <a:close/>
                <a:moveTo>
                  <a:pt x="868" y="162"/>
                </a:moveTo>
                <a:cubicBezTo>
                  <a:pt x="868" y="163"/>
                  <a:pt x="868" y="163"/>
                  <a:pt x="868" y="164"/>
                </a:cubicBezTo>
                <a:cubicBezTo>
                  <a:pt x="868" y="163"/>
                  <a:pt x="868" y="162"/>
                  <a:pt x="868" y="162"/>
                </a:cubicBezTo>
                <a:close/>
                <a:moveTo>
                  <a:pt x="837" y="147"/>
                </a:moveTo>
                <a:cubicBezTo>
                  <a:pt x="837" y="148"/>
                  <a:pt x="837" y="150"/>
                  <a:pt x="836" y="151"/>
                </a:cubicBezTo>
                <a:cubicBezTo>
                  <a:pt x="837" y="150"/>
                  <a:pt x="837" y="148"/>
                  <a:pt x="837" y="147"/>
                </a:cubicBezTo>
                <a:close/>
                <a:moveTo>
                  <a:pt x="852" y="150"/>
                </a:moveTo>
                <a:cubicBezTo>
                  <a:pt x="852" y="149"/>
                  <a:pt x="852" y="149"/>
                  <a:pt x="852" y="149"/>
                </a:cubicBezTo>
                <a:cubicBezTo>
                  <a:pt x="852" y="148"/>
                  <a:pt x="853" y="145"/>
                  <a:pt x="852" y="146"/>
                </a:cubicBezTo>
                <a:cubicBezTo>
                  <a:pt x="852" y="147"/>
                  <a:pt x="851" y="150"/>
                  <a:pt x="851" y="151"/>
                </a:cubicBezTo>
                <a:cubicBezTo>
                  <a:pt x="852" y="151"/>
                  <a:pt x="852" y="150"/>
                  <a:pt x="852" y="150"/>
                </a:cubicBezTo>
                <a:close/>
                <a:moveTo>
                  <a:pt x="857" y="134"/>
                </a:moveTo>
                <a:cubicBezTo>
                  <a:pt x="857" y="134"/>
                  <a:pt x="857" y="134"/>
                  <a:pt x="857" y="134"/>
                </a:cubicBezTo>
                <a:cubicBezTo>
                  <a:pt x="857" y="135"/>
                  <a:pt x="857" y="135"/>
                  <a:pt x="857" y="135"/>
                </a:cubicBezTo>
                <a:lnTo>
                  <a:pt x="857" y="134"/>
                </a:lnTo>
                <a:close/>
                <a:moveTo>
                  <a:pt x="855" y="121"/>
                </a:moveTo>
                <a:cubicBezTo>
                  <a:pt x="855" y="119"/>
                  <a:pt x="855" y="121"/>
                  <a:pt x="855" y="122"/>
                </a:cubicBezTo>
                <a:cubicBezTo>
                  <a:pt x="854" y="122"/>
                  <a:pt x="855" y="122"/>
                  <a:pt x="855" y="122"/>
                </a:cubicBezTo>
                <a:cubicBezTo>
                  <a:pt x="854" y="123"/>
                  <a:pt x="853" y="126"/>
                  <a:pt x="854" y="127"/>
                </a:cubicBezTo>
                <a:cubicBezTo>
                  <a:pt x="854" y="125"/>
                  <a:pt x="855" y="123"/>
                  <a:pt x="855" y="121"/>
                </a:cubicBezTo>
                <a:close/>
                <a:moveTo>
                  <a:pt x="861" y="127"/>
                </a:moveTo>
                <a:cubicBezTo>
                  <a:pt x="861" y="127"/>
                  <a:pt x="861" y="128"/>
                  <a:pt x="861" y="128"/>
                </a:cubicBezTo>
                <a:cubicBezTo>
                  <a:pt x="862" y="128"/>
                  <a:pt x="862" y="127"/>
                  <a:pt x="861" y="127"/>
                </a:cubicBezTo>
                <a:close/>
                <a:moveTo>
                  <a:pt x="843" y="120"/>
                </a:moveTo>
                <a:cubicBezTo>
                  <a:pt x="843" y="121"/>
                  <a:pt x="842" y="121"/>
                  <a:pt x="842" y="122"/>
                </a:cubicBezTo>
                <a:cubicBezTo>
                  <a:pt x="843" y="121"/>
                  <a:pt x="843" y="120"/>
                  <a:pt x="843" y="120"/>
                </a:cubicBezTo>
                <a:close/>
                <a:moveTo>
                  <a:pt x="859" y="124"/>
                </a:moveTo>
                <a:cubicBezTo>
                  <a:pt x="859" y="125"/>
                  <a:pt x="859" y="126"/>
                  <a:pt x="859" y="126"/>
                </a:cubicBezTo>
                <a:cubicBezTo>
                  <a:pt x="859" y="125"/>
                  <a:pt x="860" y="124"/>
                  <a:pt x="859" y="124"/>
                </a:cubicBezTo>
                <a:close/>
                <a:moveTo>
                  <a:pt x="862" y="124"/>
                </a:moveTo>
                <a:cubicBezTo>
                  <a:pt x="862" y="124"/>
                  <a:pt x="861" y="125"/>
                  <a:pt x="862" y="126"/>
                </a:cubicBezTo>
                <a:cubicBezTo>
                  <a:pt x="862" y="125"/>
                  <a:pt x="862" y="124"/>
                  <a:pt x="862" y="124"/>
                </a:cubicBezTo>
                <a:close/>
                <a:moveTo>
                  <a:pt x="839" y="118"/>
                </a:moveTo>
                <a:cubicBezTo>
                  <a:pt x="839" y="118"/>
                  <a:pt x="839" y="119"/>
                  <a:pt x="839" y="119"/>
                </a:cubicBezTo>
                <a:cubicBezTo>
                  <a:pt x="839" y="119"/>
                  <a:pt x="839" y="118"/>
                  <a:pt x="839" y="118"/>
                </a:cubicBezTo>
                <a:close/>
                <a:moveTo>
                  <a:pt x="844" y="116"/>
                </a:moveTo>
                <a:cubicBezTo>
                  <a:pt x="843" y="117"/>
                  <a:pt x="843" y="119"/>
                  <a:pt x="843" y="119"/>
                </a:cubicBezTo>
                <a:cubicBezTo>
                  <a:pt x="843" y="118"/>
                  <a:pt x="844" y="117"/>
                  <a:pt x="844" y="116"/>
                </a:cubicBezTo>
                <a:close/>
                <a:moveTo>
                  <a:pt x="862" y="120"/>
                </a:moveTo>
                <a:cubicBezTo>
                  <a:pt x="862" y="121"/>
                  <a:pt x="861" y="122"/>
                  <a:pt x="862" y="123"/>
                </a:cubicBezTo>
                <a:cubicBezTo>
                  <a:pt x="862" y="122"/>
                  <a:pt x="863" y="121"/>
                  <a:pt x="862" y="120"/>
                </a:cubicBezTo>
                <a:close/>
                <a:moveTo>
                  <a:pt x="855" y="118"/>
                </a:moveTo>
                <a:cubicBezTo>
                  <a:pt x="855" y="118"/>
                  <a:pt x="855" y="119"/>
                  <a:pt x="855" y="119"/>
                </a:cubicBezTo>
                <a:cubicBezTo>
                  <a:pt x="855" y="119"/>
                  <a:pt x="856" y="118"/>
                  <a:pt x="855" y="118"/>
                </a:cubicBezTo>
                <a:close/>
                <a:moveTo>
                  <a:pt x="858" y="117"/>
                </a:moveTo>
                <a:cubicBezTo>
                  <a:pt x="857" y="117"/>
                  <a:pt x="857" y="118"/>
                  <a:pt x="857" y="118"/>
                </a:cubicBezTo>
                <a:cubicBezTo>
                  <a:pt x="857" y="118"/>
                  <a:pt x="858" y="117"/>
                  <a:pt x="858" y="117"/>
                </a:cubicBezTo>
                <a:close/>
                <a:moveTo>
                  <a:pt x="860" y="116"/>
                </a:moveTo>
                <a:cubicBezTo>
                  <a:pt x="860" y="116"/>
                  <a:pt x="860" y="116"/>
                  <a:pt x="860" y="116"/>
                </a:cubicBezTo>
                <a:cubicBezTo>
                  <a:pt x="859" y="115"/>
                  <a:pt x="859" y="117"/>
                  <a:pt x="859" y="117"/>
                </a:cubicBezTo>
                <a:cubicBezTo>
                  <a:pt x="860" y="117"/>
                  <a:pt x="859" y="117"/>
                  <a:pt x="860" y="116"/>
                </a:cubicBezTo>
                <a:close/>
                <a:moveTo>
                  <a:pt x="849" y="110"/>
                </a:moveTo>
                <a:cubicBezTo>
                  <a:pt x="848" y="113"/>
                  <a:pt x="849" y="111"/>
                  <a:pt x="849" y="110"/>
                </a:cubicBezTo>
                <a:close/>
                <a:moveTo>
                  <a:pt x="845" y="105"/>
                </a:moveTo>
                <a:cubicBezTo>
                  <a:pt x="844" y="106"/>
                  <a:pt x="844" y="106"/>
                  <a:pt x="844" y="107"/>
                </a:cubicBezTo>
                <a:cubicBezTo>
                  <a:pt x="844" y="107"/>
                  <a:pt x="845" y="105"/>
                  <a:pt x="845" y="105"/>
                </a:cubicBezTo>
                <a:close/>
                <a:moveTo>
                  <a:pt x="844" y="105"/>
                </a:moveTo>
                <a:cubicBezTo>
                  <a:pt x="843" y="105"/>
                  <a:pt x="843" y="106"/>
                  <a:pt x="843" y="106"/>
                </a:cubicBezTo>
                <a:lnTo>
                  <a:pt x="844" y="105"/>
                </a:lnTo>
                <a:close/>
                <a:moveTo>
                  <a:pt x="836" y="101"/>
                </a:moveTo>
                <a:cubicBezTo>
                  <a:pt x="836" y="102"/>
                  <a:pt x="836" y="102"/>
                  <a:pt x="836" y="102"/>
                </a:cubicBezTo>
                <a:cubicBezTo>
                  <a:pt x="836" y="102"/>
                  <a:pt x="836" y="101"/>
                  <a:pt x="836" y="101"/>
                </a:cubicBezTo>
                <a:close/>
                <a:moveTo>
                  <a:pt x="838" y="98"/>
                </a:moveTo>
                <a:cubicBezTo>
                  <a:pt x="839" y="95"/>
                  <a:pt x="838" y="96"/>
                  <a:pt x="838" y="98"/>
                </a:cubicBezTo>
                <a:close/>
                <a:moveTo>
                  <a:pt x="828" y="135"/>
                </a:moveTo>
                <a:cubicBezTo>
                  <a:pt x="828" y="136"/>
                  <a:pt x="828" y="137"/>
                  <a:pt x="827" y="137"/>
                </a:cubicBezTo>
                <a:cubicBezTo>
                  <a:pt x="828" y="138"/>
                  <a:pt x="828" y="138"/>
                  <a:pt x="828" y="138"/>
                </a:cubicBezTo>
                <a:cubicBezTo>
                  <a:pt x="828" y="137"/>
                  <a:pt x="829" y="136"/>
                  <a:pt x="828" y="135"/>
                </a:cubicBezTo>
                <a:close/>
                <a:moveTo>
                  <a:pt x="846" y="121"/>
                </a:moveTo>
                <a:cubicBezTo>
                  <a:pt x="847" y="121"/>
                  <a:pt x="846" y="122"/>
                  <a:pt x="846" y="123"/>
                </a:cubicBezTo>
                <a:cubicBezTo>
                  <a:pt x="847" y="121"/>
                  <a:pt x="848" y="117"/>
                  <a:pt x="848" y="115"/>
                </a:cubicBezTo>
                <a:cubicBezTo>
                  <a:pt x="848" y="117"/>
                  <a:pt x="846" y="118"/>
                  <a:pt x="847" y="119"/>
                </a:cubicBezTo>
                <a:cubicBezTo>
                  <a:pt x="847" y="119"/>
                  <a:pt x="847" y="119"/>
                  <a:pt x="847" y="118"/>
                </a:cubicBezTo>
                <a:cubicBezTo>
                  <a:pt x="846" y="119"/>
                  <a:pt x="846" y="120"/>
                  <a:pt x="846" y="121"/>
                </a:cubicBezTo>
                <a:cubicBezTo>
                  <a:pt x="846" y="121"/>
                  <a:pt x="846" y="120"/>
                  <a:pt x="846" y="120"/>
                </a:cubicBezTo>
                <a:cubicBezTo>
                  <a:pt x="846" y="121"/>
                  <a:pt x="845" y="121"/>
                  <a:pt x="845" y="121"/>
                </a:cubicBezTo>
                <a:cubicBezTo>
                  <a:pt x="846" y="122"/>
                  <a:pt x="846" y="121"/>
                  <a:pt x="846" y="121"/>
                </a:cubicBezTo>
                <a:close/>
                <a:moveTo>
                  <a:pt x="860" y="122"/>
                </a:moveTo>
                <a:cubicBezTo>
                  <a:pt x="860" y="122"/>
                  <a:pt x="859" y="123"/>
                  <a:pt x="860" y="123"/>
                </a:cubicBezTo>
                <a:cubicBezTo>
                  <a:pt x="860" y="123"/>
                  <a:pt x="860" y="123"/>
                  <a:pt x="860" y="123"/>
                </a:cubicBezTo>
                <a:cubicBezTo>
                  <a:pt x="859" y="124"/>
                  <a:pt x="860" y="122"/>
                  <a:pt x="860" y="122"/>
                </a:cubicBezTo>
                <a:close/>
                <a:moveTo>
                  <a:pt x="861" y="115"/>
                </a:moveTo>
                <a:cubicBezTo>
                  <a:pt x="861" y="115"/>
                  <a:pt x="861" y="115"/>
                  <a:pt x="861" y="115"/>
                </a:cubicBezTo>
                <a:cubicBezTo>
                  <a:pt x="862" y="117"/>
                  <a:pt x="859" y="120"/>
                  <a:pt x="860" y="122"/>
                </a:cubicBezTo>
                <a:cubicBezTo>
                  <a:pt x="860" y="118"/>
                  <a:pt x="862" y="115"/>
                  <a:pt x="862" y="112"/>
                </a:cubicBezTo>
                <a:cubicBezTo>
                  <a:pt x="862" y="112"/>
                  <a:pt x="862" y="111"/>
                  <a:pt x="862" y="111"/>
                </a:cubicBezTo>
                <a:cubicBezTo>
                  <a:pt x="862" y="110"/>
                  <a:pt x="864" y="107"/>
                  <a:pt x="863" y="106"/>
                </a:cubicBezTo>
                <a:cubicBezTo>
                  <a:pt x="863" y="107"/>
                  <a:pt x="862" y="108"/>
                  <a:pt x="862" y="110"/>
                </a:cubicBezTo>
                <a:cubicBezTo>
                  <a:pt x="861" y="109"/>
                  <a:pt x="861" y="109"/>
                  <a:pt x="861" y="109"/>
                </a:cubicBezTo>
                <a:cubicBezTo>
                  <a:pt x="862" y="111"/>
                  <a:pt x="861" y="114"/>
                  <a:pt x="861" y="115"/>
                </a:cubicBezTo>
                <a:close/>
                <a:moveTo>
                  <a:pt x="842" y="104"/>
                </a:moveTo>
                <a:cubicBezTo>
                  <a:pt x="842" y="105"/>
                  <a:pt x="842" y="105"/>
                  <a:pt x="842" y="106"/>
                </a:cubicBezTo>
                <a:cubicBezTo>
                  <a:pt x="843" y="105"/>
                  <a:pt x="842" y="104"/>
                  <a:pt x="842" y="104"/>
                </a:cubicBezTo>
                <a:close/>
                <a:moveTo>
                  <a:pt x="707" y="252"/>
                </a:moveTo>
                <a:cubicBezTo>
                  <a:pt x="708" y="252"/>
                  <a:pt x="709" y="252"/>
                  <a:pt x="710" y="253"/>
                </a:cubicBezTo>
                <a:cubicBezTo>
                  <a:pt x="710" y="254"/>
                  <a:pt x="709" y="255"/>
                  <a:pt x="710" y="256"/>
                </a:cubicBezTo>
                <a:cubicBezTo>
                  <a:pt x="712" y="257"/>
                  <a:pt x="715" y="253"/>
                  <a:pt x="715" y="256"/>
                </a:cubicBezTo>
                <a:cubicBezTo>
                  <a:pt x="717" y="258"/>
                  <a:pt x="720" y="259"/>
                  <a:pt x="723" y="259"/>
                </a:cubicBezTo>
                <a:cubicBezTo>
                  <a:pt x="725" y="260"/>
                  <a:pt x="726" y="261"/>
                  <a:pt x="728" y="262"/>
                </a:cubicBezTo>
                <a:cubicBezTo>
                  <a:pt x="730" y="262"/>
                  <a:pt x="733" y="262"/>
                  <a:pt x="734" y="263"/>
                </a:cubicBezTo>
                <a:cubicBezTo>
                  <a:pt x="736" y="263"/>
                  <a:pt x="737" y="264"/>
                  <a:pt x="739" y="265"/>
                </a:cubicBezTo>
                <a:cubicBezTo>
                  <a:pt x="744" y="267"/>
                  <a:pt x="749" y="267"/>
                  <a:pt x="753" y="269"/>
                </a:cubicBezTo>
                <a:cubicBezTo>
                  <a:pt x="756" y="269"/>
                  <a:pt x="760" y="271"/>
                  <a:pt x="762" y="272"/>
                </a:cubicBezTo>
                <a:cubicBezTo>
                  <a:pt x="765" y="272"/>
                  <a:pt x="768" y="274"/>
                  <a:pt x="771" y="275"/>
                </a:cubicBezTo>
                <a:cubicBezTo>
                  <a:pt x="772" y="275"/>
                  <a:pt x="774" y="275"/>
                  <a:pt x="776" y="276"/>
                </a:cubicBezTo>
                <a:cubicBezTo>
                  <a:pt x="776" y="276"/>
                  <a:pt x="777" y="276"/>
                  <a:pt x="777" y="276"/>
                </a:cubicBezTo>
                <a:cubicBezTo>
                  <a:pt x="779" y="277"/>
                  <a:pt x="781" y="277"/>
                  <a:pt x="782" y="277"/>
                </a:cubicBezTo>
                <a:cubicBezTo>
                  <a:pt x="784" y="278"/>
                  <a:pt x="785" y="279"/>
                  <a:pt x="787" y="279"/>
                </a:cubicBezTo>
                <a:cubicBezTo>
                  <a:pt x="789" y="280"/>
                  <a:pt x="792" y="281"/>
                  <a:pt x="795" y="281"/>
                </a:cubicBezTo>
                <a:cubicBezTo>
                  <a:pt x="796" y="282"/>
                  <a:pt x="798" y="282"/>
                  <a:pt x="799" y="282"/>
                </a:cubicBezTo>
                <a:cubicBezTo>
                  <a:pt x="800" y="283"/>
                  <a:pt x="800" y="283"/>
                  <a:pt x="801" y="283"/>
                </a:cubicBezTo>
                <a:cubicBezTo>
                  <a:pt x="802" y="283"/>
                  <a:pt x="802" y="283"/>
                  <a:pt x="802" y="283"/>
                </a:cubicBezTo>
                <a:cubicBezTo>
                  <a:pt x="803" y="284"/>
                  <a:pt x="803" y="284"/>
                  <a:pt x="803" y="284"/>
                </a:cubicBezTo>
                <a:cubicBezTo>
                  <a:pt x="803" y="284"/>
                  <a:pt x="803" y="284"/>
                  <a:pt x="803" y="284"/>
                </a:cubicBezTo>
                <a:cubicBezTo>
                  <a:pt x="803" y="284"/>
                  <a:pt x="803" y="284"/>
                  <a:pt x="803" y="284"/>
                </a:cubicBezTo>
                <a:cubicBezTo>
                  <a:pt x="804" y="285"/>
                  <a:pt x="805" y="284"/>
                  <a:pt x="806" y="285"/>
                </a:cubicBezTo>
                <a:cubicBezTo>
                  <a:pt x="807" y="285"/>
                  <a:pt x="808" y="286"/>
                  <a:pt x="809" y="287"/>
                </a:cubicBezTo>
                <a:cubicBezTo>
                  <a:pt x="810" y="286"/>
                  <a:pt x="811" y="287"/>
                  <a:pt x="812" y="288"/>
                </a:cubicBezTo>
                <a:cubicBezTo>
                  <a:pt x="813" y="288"/>
                  <a:pt x="813" y="288"/>
                  <a:pt x="813" y="288"/>
                </a:cubicBezTo>
                <a:cubicBezTo>
                  <a:pt x="813" y="288"/>
                  <a:pt x="813" y="287"/>
                  <a:pt x="813" y="287"/>
                </a:cubicBezTo>
                <a:cubicBezTo>
                  <a:pt x="813" y="287"/>
                  <a:pt x="813" y="287"/>
                  <a:pt x="813" y="286"/>
                </a:cubicBezTo>
                <a:cubicBezTo>
                  <a:pt x="813" y="286"/>
                  <a:pt x="813" y="286"/>
                  <a:pt x="813" y="286"/>
                </a:cubicBezTo>
                <a:cubicBezTo>
                  <a:pt x="813" y="285"/>
                  <a:pt x="813" y="285"/>
                  <a:pt x="813" y="284"/>
                </a:cubicBezTo>
                <a:cubicBezTo>
                  <a:pt x="813" y="282"/>
                  <a:pt x="813" y="282"/>
                  <a:pt x="813" y="282"/>
                </a:cubicBezTo>
                <a:cubicBezTo>
                  <a:pt x="813" y="282"/>
                  <a:pt x="812" y="281"/>
                  <a:pt x="812" y="280"/>
                </a:cubicBezTo>
                <a:cubicBezTo>
                  <a:pt x="812" y="280"/>
                  <a:pt x="813" y="280"/>
                  <a:pt x="813" y="279"/>
                </a:cubicBezTo>
                <a:cubicBezTo>
                  <a:pt x="813" y="279"/>
                  <a:pt x="812" y="279"/>
                  <a:pt x="812" y="279"/>
                </a:cubicBezTo>
                <a:cubicBezTo>
                  <a:pt x="812" y="278"/>
                  <a:pt x="812" y="278"/>
                  <a:pt x="812" y="278"/>
                </a:cubicBezTo>
                <a:cubicBezTo>
                  <a:pt x="812" y="277"/>
                  <a:pt x="812" y="277"/>
                  <a:pt x="812" y="277"/>
                </a:cubicBezTo>
                <a:cubicBezTo>
                  <a:pt x="812" y="276"/>
                  <a:pt x="812" y="276"/>
                  <a:pt x="812" y="275"/>
                </a:cubicBezTo>
                <a:cubicBezTo>
                  <a:pt x="813" y="270"/>
                  <a:pt x="813" y="265"/>
                  <a:pt x="813" y="259"/>
                </a:cubicBezTo>
                <a:cubicBezTo>
                  <a:pt x="813" y="254"/>
                  <a:pt x="813" y="250"/>
                  <a:pt x="813" y="245"/>
                </a:cubicBezTo>
                <a:cubicBezTo>
                  <a:pt x="815" y="226"/>
                  <a:pt x="815" y="226"/>
                  <a:pt x="815" y="226"/>
                </a:cubicBezTo>
                <a:cubicBezTo>
                  <a:pt x="815" y="219"/>
                  <a:pt x="816" y="212"/>
                  <a:pt x="817" y="206"/>
                </a:cubicBezTo>
                <a:cubicBezTo>
                  <a:pt x="817" y="206"/>
                  <a:pt x="818" y="205"/>
                  <a:pt x="818" y="205"/>
                </a:cubicBezTo>
                <a:cubicBezTo>
                  <a:pt x="818" y="204"/>
                  <a:pt x="817" y="204"/>
                  <a:pt x="818" y="204"/>
                </a:cubicBezTo>
                <a:cubicBezTo>
                  <a:pt x="818" y="203"/>
                  <a:pt x="818" y="203"/>
                  <a:pt x="818" y="203"/>
                </a:cubicBezTo>
                <a:cubicBezTo>
                  <a:pt x="819" y="197"/>
                  <a:pt x="820" y="192"/>
                  <a:pt x="822" y="186"/>
                </a:cubicBezTo>
                <a:cubicBezTo>
                  <a:pt x="822" y="185"/>
                  <a:pt x="822" y="186"/>
                  <a:pt x="822" y="186"/>
                </a:cubicBezTo>
                <a:cubicBezTo>
                  <a:pt x="823" y="183"/>
                  <a:pt x="824" y="178"/>
                  <a:pt x="825" y="175"/>
                </a:cubicBezTo>
                <a:cubicBezTo>
                  <a:pt x="825" y="173"/>
                  <a:pt x="825" y="171"/>
                  <a:pt x="826" y="170"/>
                </a:cubicBezTo>
                <a:cubicBezTo>
                  <a:pt x="826" y="169"/>
                  <a:pt x="825" y="169"/>
                  <a:pt x="825" y="169"/>
                </a:cubicBezTo>
                <a:cubicBezTo>
                  <a:pt x="826" y="169"/>
                  <a:pt x="826" y="169"/>
                  <a:pt x="826" y="169"/>
                </a:cubicBezTo>
                <a:cubicBezTo>
                  <a:pt x="826" y="167"/>
                  <a:pt x="826" y="167"/>
                  <a:pt x="826" y="167"/>
                </a:cubicBezTo>
                <a:cubicBezTo>
                  <a:pt x="827" y="164"/>
                  <a:pt x="828" y="160"/>
                  <a:pt x="829" y="156"/>
                </a:cubicBezTo>
                <a:cubicBezTo>
                  <a:pt x="829" y="155"/>
                  <a:pt x="829" y="155"/>
                  <a:pt x="829" y="154"/>
                </a:cubicBezTo>
                <a:cubicBezTo>
                  <a:pt x="830" y="154"/>
                  <a:pt x="830" y="154"/>
                  <a:pt x="829" y="153"/>
                </a:cubicBezTo>
                <a:cubicBezTo>
                  <a:pt x="829" y="153"/>
                  <a:pt x="830" y="151"/>
                  <a:pt x="830" y="152"/>
                </a:cubicBezTo>
                <a:cubicBezTo>
                  <a:pt x="830" y="151"/>
                  <a:pt x="830" y="152"/>
                  <a:pt x="830" y="152"/>
                </a:cubicBezTo>
                <a:cubicBezTo>
                  <a:pt x="831" y="151"/>
                  <a:pt x="831" y="149"/>
                  <a:pt x="831" y="147"/>
                </a:cubicBezTo>
                <a:cubicBezTo>
                  <a:pt x="831" y="146"/>
                  <a:pt x="832" y="144"/>
                  <a:pt x="833" y="142"/>
                </a:cubicBezTo>
                <a:cubicBezTo>
                  <a:pt x="833" y="144"/>
                  <a:pt x="833" y="146"/>
                  <a:pt x="835" y="147"/>
                </a:cubicBezTo>
                <a:cubicBezTo>
                  <a:pt x="836" y="145"/>
                  <a:pt x="836" y="141"/>
                  <a:pt x="837" y="140"/>
                </a:cubicBezTo>
                <a:cubicBezTo>
                  <a:pt x="838" y="135"/>
                  <a:pt x="839" y="130"/>
                  <a:pt x="840" y="125"/>
                </a:cubicBezTo>
                <a:cubicBezTo>
                  <a:pt x="840" y="124"/>
                  <a:pt x="840" y="124"/>
                  <a:pt x="840" y="124"/>
                </a:cubicBezTo>
                <a:cubicBezTo>
                  <a:pt x="842" y="119"/>
                  <a:pt x="842" y="114"/>
                  <a:pt x="844" y="108"/>
                </a:cubicBezTo>
                <a:cubicBezTo>
                  <a:pt x="842" y="119"/>
                  <a:pt x="839" y="128"/>
                  <a:pt x="838" y="138"/>
                </a:cubicBezTo>
                <a:cubicBezTo>
                  <a:pt x="837" y="140"/>
                  <a:pt x="836" y="146"/>
                  <a:pt x="835" y="150"/>
                </a:cubicBezTo>
                <a:cubicBezTo>
                  <a:pt x="835" y="152"/>
                  <a:pt x="836" y="153"/>
                  <a:pt x="838" y="152"/>
                </a:cubicBezTo>
                <a:cubicBezTo>
                  <a:pt x="840" y="150"/>
                  <a:pt x="839" y="147"/>
                  <a:pt x="840" y="145"/>
                </a:cubicBezTo>
                <a:cubicBezTo>
                  <a:pt x="841" y="145"/>
                  <a:pt x="841" y="144"/>
                  <a:pt x="842" y="145"/>
                </a:cubicBezTo>
                <a:cubicBezTo>
                  <a:pt x="842" y="150"/>
                  <a:pt x="840" y="156"/>
                  <a:pt x="840" y="160"/>
                </a:cubicBezTo>
                <a:cubicBezTo>
                  <a:pt x="840" y="161"/>
                  <a:pt x="840" y="162"/>
                  <a:pt x="840" y="163"/>
                </a:cubicBezTo>
                <a:cubicBezTo>
                  <a:pt x="840" y="163"/>
                  <a:pt x="840" y="164"/>
                  <a:pt x="841" y="164"/>
                </a:cubicBezTo>
                <a:cubicBezTo>
                  <a:pt x="841" y="164"/>
                  <a:pt x="841" y="164"/>
                  <a:pt x="842" y="164"/>
                </a:cubicBezTo>
                <a:cubicBezTo>
                  <a:pt x="842" y="159"/>
                  <a:pt x="846" y="156"/>
                  <a:pt x="846" y="151"/>
                </a:cubicBezTo>
                <a:cubicBezTo>
                  <a:pt x="847" y="150"/>
                  <a:pt x="848" y="149"/>
                  <a:pt x="849" y="149"/>
                </a:cubicBezTo>
                <a:cubicBezTo>
                  <a:pt x="849" y="147"/>
                  <a:pt x="850" y="145"/>
                  <a:pt x="850" y="143"/>
                </a:cubicBezTo>
                <a:cubicBezTo>
                  <a:pt x="850" y="142"/>
                  <a:pt x="850" y="142"/>
                  <a:pt x="850" y="142"/>
                </a:cubicBezTo>
                <a:cubicBezTo>
                  <a:pt x="851" y="137"/>
                  <a:pt x="851" y="133"/>
                  <a:pt x="853" y="129"/>
                </a:cubicBezTo>
                <a:cubicBezTo>
                  <a:pt x="853" y="133"/>
                  <a:pt x="852" y="136"/>
                  <a:pt x="851" y="140"/>
                </a:cubicBezTo>
                <a:cubicBezTo>
                  <a:pt x="851" y="140"/>
                  <a:pt x="852" y="141"/>
                  <a:pt x="852" y="141"/>
                </a:cubicBezTo>
                <a:cubicBezTo>
                  <a:pt x="851" y="144"/>
                  <a:pt x="850" y="149"/>
                  <a:pt x="849" y="152"/>
                </a:cubicBezTo>
                <a:cubicBezTo>
                  <a:pt x="850" y="153"/>
                  <a:pt x="851" y="153"/>
                  <a:pt x="851" y="152"/>
                </a:cubicBezTo>
                <a:cubicBezTo>
                  <a:pt x="851" y="152"/>
                  <a:pt x="851" y="153"/>
                  <a:pt x="851" y="153"/>
                </a:cubicBezTo>
                <a:cubicBezTo>
                  <a:pt x="851" y="153"/>
                  <a:pt x="851" y="153"/>
                  <a:pt x="852" y="153"/>
                </a:cubicBezTo>
                <a:cubicBezTo>
                  <a:pt x="851" y="155"/>
                  <a:pt x="851" y="155"/>
                  <a:pt x="851" y="157"/>
                </a:cubicBezTo>
                <a:cubicBezTo>
                  <a:pt x="851" y="158"/>
                  <a:pt x="851" y="158"/>
                  <a:pt x="852" y="158"/>
                </a:cubicBezTo>
                <a:cubicBezTo>
                  <a:pt x="852" y="156"/>
                  <a:pt x="853" y="155"/>
                  <a:pt x="853" y="153"/>
                </a:cubicBezTo>
                <a:cubicBezTo>
                  <a:pt x="853" y="152"/>
                  <a:pt x="853" y="151"/>
                  <a:pt x="853" y="151"/>
                </a:cubicBezTo>
                <a:cubicBezTo>
                  <a:pt x="853" y="150"/>
                  <a:pt x="853" y="150"/>
                  <a:pt x="854" y="150"/>
                </a:cubicBezTo>
                <a:cubicBezTo>
                  <a:pt x="854" y="149"/>
                  <a:pt x="853" y="149"/>
                  <a:pt x="853" y="148"/>
                </a:cubicBezTo>
                <a:cubicBezTo>
                  <a:pt x="853" y="148"/>
                  <a:pt x="854" y="148"/>
                  <a:pt x="854" y="147"/>
                </a:cubicBezTo>
                <a:cubicBezTo>
                  <a:pt x="855" y="145"/>
                  <a:pt x="854" y="143"/>
                  <a:pt x="855" y="141"/>
                </a:cubicBezTo>
                <a:cubicBezTo>
                  <a:pt x="855" y="140"/>
                  <a:pt x="856" y="139"/>
                  <a:pt x="857" y="137"/>
                </a:cubicBezTo>
                <a:cubicBezTo>
                  <a:pt x="857" y="138"/>
                  <a:pt x="856" y="139"/>
                  <a:pt x="856" y="140"/>
                </a:cubicBezTo>
                <a:cubicBezTo>
                  <a:pt x="855" y="144"/>
                  <a:pt x="856" y="148"/>
                  <a:pt x="855" y="151"/>
                </a:cubicBezTo>
                <a:cubicBezTo>
                  <a:pt x="856" y="152"/>
                  <a:pt x="856" y="151"/>
                  <a:pt x="857" y="151"/>
                </a:cubicBezTo>
                <a:cubicBezTo>
                  <a:pt x="857" y="150"/>
                  <a:pt x="857" y="149"/>
                  <a:pt x="857" y="148"/>
                </a:cubicBezTo>
                <a:cubicBezTo>
                  <a:pt x="857" y="148"/>
                  <a:pt x="857" y="149"/>
                  <a:pt x="857" y="148"/>
                </a:cubicBezTo>
                <a:cubicBezTo>
                  <a:pt x="857" y="146"/>
                  <a:pt x="857" y="144"/>
                  <a:pt x="858" y="141"/>
                </a:cubicBezTo>
                <a:cubicBezTo>
                  <a:pt x="858" y="141"/>
                  <a:pt x="858" y="140"/>
                  <a:pt x="859" y="141"/>
                </a:cubicBezTo>
                <a:cubicBezTo>
                  <a:pt x="859" y="140"/>
                  <a:pt x="859" y="140"/>
                  <a:pt x="860" y="140"/>
                </a:cubicBezTo>
                <a:cubicBezTo>
                  <a:pt x="860" y="139"/>
                  <a:pt x="859" y="140"/>
                  <a:pt x="859" y="140"/>
                </a:cubicBezTo>
                <a:cubicBezTo>
                  <a:pt x="860" y="139"/>
                  <a:pt x="859" y="138"/>
                  <a:pt x="860" y="138"/>
                </a:cubicBezTo>
                <a:cubicBezTo>
                  <a:pt x="860" y="134"/>
                  <a:pt x="861" y="132"/>
                  <a:pt x="861" y="128"/>
                </a:cubicBezTo>
                <a:cubicBezTo>
                  <a:pt x="861" y="131"/>
                  <a:pt x="861" y="134"/>
                  <a:pt x="860" y="137"/>
                </a:cubicBezTo>
                <a:cubicBezTo>
                  <a:pt x="860" y="138"/>
                  <a:pt x="861" y="137"/>
                  <a:pt x="861" y="138"/>
                </a:cubicBezTo>
                <a:cubicBezTo>
                  <a:pt x="861" y="139"/>
                  <a:pt x="860" y="139"/>
                  <a:pt x="860" y="140"/>
                </a:cubicBezTo>
                <a:cubicBezTo>
                  <a:pt x="860" y="141"/>
                  <a:pt x="860" y="142"/>
                  <a:pt x="860" y="143"/>
                </a:cubicBezTo>
                <a:cubicBezTo>
                  <a:pt x="860" y="144"/>
                  <a:pt x="859" y="145"/>
                  <a:pt x="859" y="146"/>
                </a:cubicBezTo>
                <a:cubicBezTo>
                  <a:pt x="860" y="147"/>
                  <a:pt x="860" y="148"/>
                  <a:pt x="860" y="149"/>
                </a:cubicBezTo>
                <a:cubicBezTo>
                  <a:pt x="860" y="150"/>
                  <a:pt x="860" y="149"/>
                  <a:pt x="860" y="150"/>
                </a:cubicBezTo>
                <a:cubicBezTo>
                  <a:pt x="861" y="151"/>
                  <a:pt x="861" y="150"/>
                  <a:pt x="862" y="150"/>
                </a:cubicBezTo>
                <a:cubicBezTo>
                  <a:pt x="862" y="151"/>
                  <a:pt x="861" y="150"/>
                  <a:pt x="861" y="151"/>
                </a:cubicBezTo>
                <a:cubicBezTo>
                  <a:pt x="861" y="151"/>
                  <a:pt x="861" y="152"/>
                  <a:pt x="862" y="152"/>
                </a:cubicBezTo>
                <a:cubicBezTo>
                  <a:pt x="861" y="154"/>
                  <a:pt x="861" y="155"/>
                  <a:pt x="861" y="157"/>
                </a:cubicBezTo>
                <a:cubicBezTo>
                  <a:pt x="861" y="157"/>
                  <a:pt x="861" y="156"/>
                  <a:pt x="861" y="157"/>
                </a:cubicBezTo>
                <a:cubicBezTo>
                  <a:pt x="861" y="157"/>
                  <a:pt x="861" y="160"/>
                  <a:pt x="861" y="160"/>
                </a:cubicBezTo>
                <a:cubicBezTo>
                  <a:pt x="861" y="162"/>
                  <a:pt x="861" y="163"/>
                  <a:pt x="860" y="165"/>
                </a:cubicBezTo>
                <a:cubicBezTo>
                  <a:pt x="860" y="166"/>
                  <a:pt x="861" y="165"/>
                  <a:pt x="861" y="166"/>
                </a:cubicBezTo>
                <a:cubicBezTo>
                  <a:pt x="861" y="167"/>
                  <a:pt x="861" y="168"/>
                  <a:pt x="860" y="169"/>
                </a:cubicBezTo>
                <a:cubicBezTo>
                  <a:pt x="861" y="170"/>
                  <a:pt x="861" y="172"/>
                  <a:pt x="860" y="173"/>
                </a:cubicBezTo>
                <a:cubicBezTo>
                  <a:pt x="861" y="173"/>
                  <a:pt x="861" y="172"/>
                  <a:pt x="862" y="172"/>
                </a:cubicBezTo>
                <a:cubicBezTo>
                  <a:pt x="862" y="172"/>
                  <a:pt x="861" y="173"/>
                  <a:pt x="861" y="174"/>
                </a:cubicBezTo>
                <a:cubicBezTo>
                  <a:pt x="861" y="178"/>
                  <a:pt x="862" y="181"/>
                  <a:pt x="861" y="186"/>
                </a:cubicBezTo>
                <a:cubicBezTo>
                  <a:pt x="861" y="187"/>
                  <a:pt x="862" y="187"/>
                  <a:pt x="861" y="188"/>
                </a:cubicBezTo>
                <a:cubicBezTo>
                  <a:pt x="861" y="188"/>
                  <a:pt x="862" y="188"/>
                  <a:pt x="862" y="188"/>
                </a:cubicBezTo>
                <a:cubicBezTo>
                  <a:pt x="862" y="190"/>
                  <a:pt x="860" y="196"/>
                  <a:pt x="862" y="198"/>
                </a:cubicBezTo>
                <a:cubicBezTo>
                  <a:pt x="861" y="198"/>
                  <a:pt x="861" y="197"/>
                  <a:pt x="861" y="198"/>
                </a:cubicBezTo>
                <a:cubicBezTo>
                  <a:pt x="861" y="199"/>
                  <a:pt x="860" y="200"/>
                  <a:pt x="861" y="201"/>
                </a:cubicBezTo>
                <a:cubicBezTo>
                  <a:pt x="861" y="204"/>
                  <a:pt x="860" y="206"/>
                  <a:pt x="861" y="208"/>
                </a:cubicBezTo>
                <a:cubicBezTo>
                  <a:pt x="860" y="209"/>
                  <a:pt x="860" y="210"/>
                  <a:pt x="860" y="210"/>
                </a:cubicBezTo>
                <a:cubicBezTo>
                  <a:pt x="860" y="211"/>
                  <a:pt x="860" y="213"/>
                  <a:pt x="860" y="214"/>
                </a:cubicBezTo>
                <a:cubicBezTo>
                  <a:pt x="859" y="231"/>
                  <a:pt x="857" y="248"/>
                  <a:pt x="857" y="264"/>
                </a:cubicBezTo>
                <a:cubicBezTo>
                  <a:pt x="856" y="268"/>
                  <a:pt x="857" y="273"/>
                  <a:pt x="857" y="277"/>
                </a:cubicBezTo>
                <a:cubicBezTo>
                  <a:pt x="857" y="277"/>
                  <a:pt x="857" y="277"/>
                  <a:pt x="857" y="278"/>
                </a:cubicBezTo>
                <a:cubicBezTo>
                  <a:pt x="857" y="279"/>
                  <a:pt x="857" y="279"/>
                  <a:pt x="857" y="279"/>
                </a:cubicBezTo>
                <a:cubicBezTo>
                  <a:pt x="857" y="280"/>
                  <a:pt x="857" y="281"/>
                  <a:pt x="857" y="282"/>
                </a:cubicBezTo>
                <a:cubicBezTo>
                  <a:pt x="857" y="291"/>
                  <a:pt x="857" y="302"/>
                  <a:pt x="859" y="311"/>
                </a:cubicBezTo>
                <a:cubicBezTo>
                  <a:pt x="858" y="317"/>
                  <a:pt x="860" y="324"/>
                  <a:pt x="860" y="331"/>
                </a:cubicBezTo>
                <a:cubicBezTo>
                  <a:pt x="860" y="334"/>
                  <a:pt x="860" y="336"/>
                  <a:pt x="860" y="339"/>
                </a:cubicBezTo>
                <a:cubicBezTo>
                  <a:pt x="861" y="340"/>
                  <a:pt x="861" y="342"/>
                  <a:pt x="861" y="343"/>
                </a:cubicBezTo>
                <a:cubicBezTo>
                  <a:pt x="861" y="345"/>
                  <a:pt x="861" y="347"/>
                  <a:pt x="861" y="349"/>
                </a:cubicBezTo>
                <a:cubicBezTo>
                  <a:pt x="861" y="350"/>
                  <a:pt x="861" y="350"/>
                  <a:pt x="861" y="350"/>
                </a:cubicBezTo>
                <a:cubicBezTo>
                  <a:pt x="861" y="351"/>
                  <a:pt x="861" y="351"/>
                  <a:pt x="861" y="351"/>
                </a:cubicBezTo>
                <a:cubicBezTo>
                  <a:pt x="861" y="351"/>
                  <a:pt x="861" y="351"/>
                  <a:pt x="861" y="351"/>
                </a:cubicBezTo>
                <a:cubicBezTo>
                  <a:pt x="861" y="351"/>
                  <a:pt x="860" y="350"/>
                  <a:pt x="860" y="350"/>
                </a:cubicBezTo>
                <a:cubicBezTo>
                  <a:pt x="859" y="350"/>
                  <a:pt x="858" y="350"/>
                  <a:pt x="857" y="349"/>
                </a:cubicBezTo>
                <a:cubicBezTo>
                  <a:pt x="854" y="349"/>
                  <a:pt x="853" y="349"/>
                  <a:pt x="851" y="348"/>
                </a:cubicBezTo>
                <a:cubicBezTo>
                  <a:pt x="843" y="346"/>
                  <a:pt x="834" y="342"/>
                  <a:pt x="826" y="340"/>
                </a:cubicBezTo>
                <a:cubicBezTo>
                  <a:pt x="824" y="340"/>
                  <a:pt x="821" y="338"/>
                  <a:pt x="819" y="338"/>
                </a:cubicBezTo>
                <a:cubicBezTo>
                  <a:pt x="818" y="338"/>
                  <a:pt x="817" y="338"/>
                  <a:pt x="816" y="337"/>
                </a:cubicBezTo>
                <a:cubicBezTo>
                  <a:pt x="812" y="336"/>
                  <a:pt x="807" y="334"/>
                  <a:pt x="803" y="334"/>
                </a:cubicBezTo>
                <a:cubicBezTo>
                  <a:pt x="801" y="333"/>
                  <a:pt x="799" y="332"/>
                  <a:pt x="797" y="331"/>
                </a:cubicBezTo>
                <a:cubicBezTo>
                  <a:pt x="794" y="331"/>
                  <a:pt x="792" y="330"/>
                  <a:pt x="790" y="330"/>
                </a:cubicBezTo>
                <a:cubicBezTo>
                  <a:pt x="789" y="329"/>
                  <a:pt x="788" y="329"/>
                  <a:pt x="788" y="329"/>
                </a:cubicBezTo>
                <a:cubicBezTo>
                  <a:pt x="787" y="329"/>
                  <a:pt x="787" y="329"/>
                  <a:pt x="786" y="328"/>
                </a:cubicBezTo>
                <a:cubicBezTo>
                  <a:pt x="783" y="328"/>
                  <a:pt x="779" y="327"/>
                  <a:pt x="776" y="325"/>
                </a:cubicBezTo>
                <a:cubicBezTo>
                  <a:pt x="775" y="325"/>
                  <a:pt x="775" y="325"/>
                  <a:pt x="775" y="326"/>
                </a:cubicBezTo>
                <a:cubicBezTo>
                  <a:pt x="773" y="324"/>
                  <a:pt x="770" y="325"/>
                  <a:pt x="768" y="324"/>
                </a:cubicBezTo>
                <a:cubicBezTo>
                  <a:pt x="767" y="324"/>
                  <a:pt x="767" y="324"/>
                  <a:pt x="767" y="324"/>
                </a:cubicBezTo>
                <a:cubicBezTo>
                  <a:pt x="766" y="323"/>
                  <a:pt x="765" y="323"/>
                  <a:pt x="763" y="323"/>
                </a:cubicBezTo>
                <a:cubicBezTo>
                  <a:pt x="759" y="321"/>
                  <a:pt x="755" y="321"/>
                  <a:pt x="751" y="319"/>
                </a:cubicBezTo>
                <a:cubicBezTo>
                  <a:pt x="749" y="320"/>
                  <a:pt x="746" y="319"/>
                  <a:pt x="744" y="318"/>
                </a:cubicBezTo>
                <a:cubicBezTo>
                  <a:pt x="743" y="318"/>
                  <a:pt x="743" y="319"/>
                  <a:pt x="742" y="318"/>
                </a:cubicBezTo>
                <a:cubicBezTo>
                  <a:pt x="741" y="318"/>
                  <a:pt x="741" y="318"/>
                  <a:pt x="741" y="318"/>
                </a:cubicBezTo>
                <a:cubicBezTo>
                  <a:pt x="740" y="318"/>
                  <a:pt x="740" y="318"/>
                  <a:pt x="739" y="318"/>
                </a:cubicBezTo>
                <a:cubicBezTo>
                  <a:pt x="738" y="317"/>
                  <a:pt x="738" y="317"/>
                  <a:pt x="737" y="316"/>
                </a:cubicBezTo>
                <a:cubicBezTo>
                  <a:pt x="736" y="316"/>
                  <a:pt x="736" y="317"/>
                  <a:pt x="735" y="316"/>
                </a:cubicBezTo>
                <a:cubicBezTo>
                  <a:pt x="734" y="316"/>
                  <a:pt x="733" y="315"/>
                  <a:pt x="733" y="315"/>
                </a:cubicBezTo>
                <a:cubicBezTo>
                  <a:pt x="731" y="315"/>
                  <a:pt x="729" y="316"/>
                  <a:pt x="727" y="314"/>
                </a:cubicBezTo>
                <a:cubicBezTo>
                  <a:pt x="725" y="314"/>
                  <a:pt x="724" y="313"/>
                  <a:pt x="722" y="313"/>
                </a:cubicBezTo>
                <a:cubicBezTo>
                  <a:pt x="721" y="313"/>
                  <a:pt x="720" y="313"/>
                  <a:pt x="719" y="313"/>
                </a:cubicBezTo>
                <a:cubicBezTo>
                  <a:pt x="718" y="313"/>
                  <a:pt x="718" y="313"/>
                  <a:pt x="717" y="313"/>
                </a:cubicBezTo>
                <a:cubicBezTo>
                  <a:pt x="715" y="312"/>
                  <a:pt x="713" y="313"/>
                  <a:pt x="711" y="311"/>
                </a:cubicBezTo>
                <a:cubicBezTo>
                  <a:pt x="708" y="312"/>
                  <a:pt x="703" y="309"/>
                  <a:pt x="701" y="311"/>
                </a:cubicBezTo>
                <a:cubicBezTo>
                  <a:pt x="701" y="312"/>
                  <a:pt x="700" y="313"/>
                  <a:pt x="699" y="313"/>
                </a:cubicBezTo>
                <a:cubicBezTo>
                  <a:pt x="698" y="313"/>
                  <a:pt x="698" y="312"/>
                  <a:pt x="697" y="311"/>
                </a:cubicBezTo>
                <a:cubicBezTo>
                  <a:pt x="696" y="311"/>
                  <a:pt x="693" y="310"/>
                  <a:pt x="692" y="310"/>
                </a:cubicBezTo>
                <a:cubicBezTo>
                  <a:pt x="691" y="310"/>
                  <a:pt x="691" y="311"/>
                  <a:pt x="690" y="311"/>
                </a:cubicBezTo>
                <a:cubicBezTo>
                  <a:pt x="689" y="311"/>
                  <a:pt x="688" y="309"/>
                  <a:pt x="687" y="309"/>
                </a:cubicBezTo>
                <a:cubicBezTo>
                  <a:pt x="686" y="309"/>
                  <a:pt x="685" y="310"/>
                  <a:pt x="684" y="310"/>
                </a:cubicBezTo>
                <a:cubicBezTo>
                  <a:pt x="683" y="309"/>
                  <a:pt x="682" y="308"/>
                  <a:pt x="682" y="307"/>
                </a:cubicBezTo>
                <a:cubicBezTo>
                  <a:pt x="682" y="307"/>
                  <a:pt x="682" y="307"/>
                  <a:pt x="681" y="307"/>
                </a:cubicBezTo>
                <a:cubicBezTo>
                  <a:pt x="680" y="305"/>
                  <a:pt x="677" y="304"/>
                  <a:pt x="674" y="304"/>
                </a:cubicBezTo>
                <a:cubicBezTo>
                  <a:pt x="674" y="303"/>
                  <a:pt x="673" y="303"/>
                  <a:pt x="673" y="303"/>
                </a:cubicBezTo>
                <a:cubicBezTo>
                  <a:pt x="670" y="302"/>
                  <a:pt x="668" y="299"/>
                  <a:pt x="666" y="296"/>
                </a:cubicBezTo>
                <a:cubicBezTo>
                  <a:pt x="666" y="296"/>
                  <a:pt x="665" y="296"/>
                  <a:pt x="665" y="295"/>
                </a:cubicBezTo>
                <a:cubicBezTo>
                  <a:pt x="664" y="294"/>
                  <a:pt x="664" y="293"/>
                  <a:pt x="663" y="292"/>
                </a:cubicBezTo>
                <a:cubicBezTo>
                  <a:pt x="663" y="291"/>
                  <a:pt x="662" y="291"/>
                  <a:pt x="662" y="290"/>
                </a:cubicBezTo>
                <a:cubicBezTo>
                  <a:pt x="662" y="288"/>
                  <a:pt x="661" y="287"/>
                  <a:pt x="660" y="286"/>
                </a:cubicBezTo>
                <a:cubicBezTo>
                  <a:pt x="660" y="285"/>
                  <a:pt x="659" y="284"/>
                  <a:pt x="659" y="283"/>
                </a:cubicBezTo>
                <a:cubicBezTo>
                  <a:pt x="658" y="281"/>
                  <a:pt x="659" y="279"/>
                  <a:pt x="658" y="277"/>
                </a:cubicBezTo>
                <a:cubicBezTo>
                  <a:pt x="659" y="274"/>
                  <a:pt x="659" y="271"/>
                  <a:pt x="660" y="267"/>
                </a:cubicBezTo>
                <a:cubicBezTo>
                  <a:pt x="660" y="267"/>
                  <a:pt x="659" y="267"/>
                  <a:pt x="660" y="266"/>
                </a:cubicBezTo>
                <a:cubicBezTo>
                  <a:pt x="661" y="265"/>
                  <a:pt x="661" y="263"/>
                  <a:pt x="662" y="261"/>
                </a:cubicBezTo>
                <a:cubicBezTo>
                  <a:pt x="663" y="261"/>
                  <a:pt x="663" y="260"/>
                  <a:pt x="664" y="260"/>
                </a:cubicBezTo>
                <a:cubicBezTo>
                  <a:pt x="665" y="259"/>
                  <a:pt x="665" y="258"/>
                  <a:pt x="666" y="257"/>
                </a:cubicBezTo>
                <a:cubicBezTo>
                  <a:pt x="670" y="256"/>
                  <a:pt x="673" y="253"/>
                  <a:pt x="677" y="251"/>
                </a:cubicBezTo>
                <a:cubicBezTo>
                  <a:pt x="677" y="251"/>
                  <a:pt x="678" y="251"/>
                  <a:pt x="678" y="251"/>
                </a:cubicBezTo>
                <a:cubicBezTo>
                  <a:pt x="680" y="250"/>
                  <a:pt x="682" y="250"/>
                  <a:pt x="684" y="249"/>
                </a:cubicBezTo>
                <a:cubicBezTo>
                  <a:pt x="685" y="248"/>
                  <a:pt x="687" y="249"/>
                  <a:pt x="689" y="249"/>
                </a:cubicBezTo>
                <a:cubicBezTo>
                  <a:pt x="690" y="249"/>
                  <a:pt x="690" y="248"/>
                  <a:pt x="692" y="249"/>
                </a:cubicBezTo>
                <a:cubicBezTo>
                  <a:pt x="693" y="249"/>
                  <a:pt x="695" y="248"/>
                  <a:pt x="696" y="248"/>
                </a:cubicBezTo>
                <a:cubicBezTo>
                  <a:pt x="698" y="248"/>
                  <a:pt x="700" y="249"/>
                  <a:pt x="701" y="250"/>
                </a:cubicBezTo>
                <a:cubicBezTo>
                  <a:pt x="702" y="250"/>
                  <a:pt x="703" y="249"/>
                  <a:pt x="704" y="250"/>
                </a:cubicBezTo>
                <a:cubicBezTo>
                  <a:pt x="705" y="250"/>
                  <a:pt x="706" y="252"/>
                  <a:pt x="707" y="252"/>
                </a:cubicBezTo>
                <a:close/>
                <a:moveTo>
                  <a:pt x="858" y="156"/>
                </a:moveTo>
                <a:cubicBezTo>
                  <a:pt x="858" y="156"/>
                  <a:pt x="858" y="156"/>
                  <a:pt x="858" y="156"/>
                </a:cubicBezTo>
                <a:cubicBezTo>
                  <a:pt x="858" y="157"/>
                  <a:pt x="859" y="156"/>
                  <a:pt x="858" y="156"/>
                </a:cubicBezTo>
                <a:close/>
                <a:moveTo>
                  <a:pt x="859" y="156"/>
                </a:moveTo>
                <a:cubicBezTo>
                  <a:pt x="860" y="155"/>
                  <a:pt x="859" y="154"/>
                  <a:pt x="860" y="152"/>
                </a:cubicBezTo>
                <a:cubicBezTo>
                  <a:pt x="859" y="152"/>
                  <a:pt x="859" y="152"/>
                  <a:pt x="860" y="151"/>
                </a:cubicBezTo>
                <a:cubicBezTo>
                  <a:pt x="859" y="150"/>
                  <a:pt x="860" y="148"/>
                  <a:pt x="858" y="148"/>
                </a:cubicBezTo>
                <a:cubicBezTo>
                  <a:pt x="858" y="149"/>
                  <a:pt x="858" y="150"/>
                  <a:pt x="857" y="151"/>
                </a:cubicBezTo>
                <a:cubicBezTo>
                  <a:pt x="857" y="151"/>
                  <a:pt x="858" y="151"/>
                  <a:pt x="858" y="151"/>
                </a:cubicBezTo>
                <a:cubicBezTo>
                  <a:pt x="858" y="152"/>
                  <a:pt x="858" y="154"/>
                  <a:pt x="858" y="156"/>
                </a:cubicBezTo>
                <a:cubicBezTo>
                  <a:pt x="858" y="156"/>
                  <a:pt x="858" y="155"/>
                  <a:pt x="859" y="156"/>
                </a:cubicBezTo>
                <a:close/>
              </a:path>
            </a:pathLst>
          </a:custGeom>
          <a:solidFill>
            <a:schemeClr val="bg1"/>
          </a:solidFill>
          <a:ln>
            <a:noFill/>
          </a:ln>
        </p:spPr>
        <p:txBody>
          <a:bodyPr vert="horz" wrap="square" lIns="91392" tIns="45696" rIns="91392" bIns="45696" numCol="1" anchor="t" anchorCtr="0" compatLnSpc="1">
            <a:prstTxWarp prst="textNoShape">
              <a:avLst/>
            </a:prstTxWarp>
          </a:bodyPr>
          <a:lstStyle/>
          <a:p>
            <a:pPr defTabSz="1218621">
              <a:defRPr/>
            </a:pPr>
            <a:endParaRPr lang="en-US" sz="2398">
              <a:solidFill>
                <a:prstClr val="black"/>
              </a:solidFill>
              <a:latin typeface="Calibri"/>
            </a:endParaRPr>
          </a:p>
        </p:txBody>
      </p:sp>
      <p:sp>
        <p:nvSpPr>
          <p:cNvPr id="29" name="TextBox 28">
            <a:extLst>
              <a:ext uri="{FF2B5EF4-FFF2-40B4-BE49-F238E27FC236}">
                <a16:creationId xmlns:a16="http://schemas.microsoft.com/office/drawing/2014/main" id="{E977AD6C-E817-98EA-DAC1-5DCB71252266}"/>
              </a:ext>
            </a:extLst>
          </p:cNvPr>
          <p:cNvSpPr txBox="1"/>
          <p:nvPr/>
        </p:nvSpPr>
        <p:spPr>
          <a:xfrm>
            <a:off x="202644" y="93093"/>
            <a:ext cx="6295644" cy="769441"/>
          </a:xfrm>
          <a:prstGeom prst="rect">
            <a:avLst/>
          </a:prstGeom>
          <a:noFill/>
        </p:spPr>
        <p:txBody>
          <a:bodyPr wrap="square">
            <a:spAutoFit/>
          </a:bodyPr>
          <a:lstStyle/>
          <a:p>
            <a:r>
              <a:rPr lang="en-US" sz="4400" b="1" i="1" dirty="0">
                <a:solidFill>
                  <a:schemeClr val="bg2"/>
                </a:solidFill>
                <a:effectLst>
                  <a:outerShdw blurRad="38100" dist="38100" dir="2700000" algn="tl">
                    <a:srgbClr val="000000">
                      <a:alpha val="43137"/>
                    </a:srgbClr>
                  </a:outerShdw>
                </a:effectLst>
              </a:rPr>
              <a:t>MSF INTERFACES</a:t>
            </a:r>
          </a:p>
        </p:txBody>
      </p:sp>
      <p:sp>
        <p:nvSpPr>
          <p:cNvPr id="31" name="TextBox 30">
            <a:extLst>
              <a:ext uri="{FF2B5EF4-FFF2-40B4-BE49-F238E27FC236}">
                <a16:creationId xmlns:a16="http://schemas.microsoft.com/office/drawing/2014/main" id="{59508ECA-72A1-A8F5-AD8B-3121CC88B720}"/>
              </a:ext>
            </a:extLst>
          </p:cNvPr>
          <p:cNvSpPr txBox="1"/>
          <p:nvPr/>
        </p:nvSpPr>
        <p:spPr>
          <a:xfrm>
            <a:off x="-226212" y="1524981"/>
            <a:ext cx="5074920" cy="954107"/>
          </a:xfrm>
          <a:prstGeom prst="rect">
            <a:avLst/>
          </a:prstGeom>
          <a:noFill/>
        </p:spPr>
        <p:txBody>
          <a:bodyPr wrap="square">
            <a:spAutoFit/>
          </a:bodyPr>
          <a:lstStyle/>
          <a:p>
            <a:pPr algn="ctr"/>
            <a:r>
              <a:rPr lang="en-US" sz="2800" b="1" dirty="0">
                <a:solidFill>
                  <a:schemeClr val="bg2">
                    <a:lumMod val="75000"/>
                  </a:schemeClr>
                </a:solidFill>
              </a:rPr>
              <a:t>GUI</a:t>
            </a:r>
          </a:p>
          <a:p>
            <a:pPr algn="ctr"/>
            <a:r>
              <a:rPr lang="en-US" sz="2800" b="1" dirty="0">
                <a:solidFill>
                  <a:schemeClr val="bg2">
                    <a:lumMod val="75000"/>
                  </a:schemeClr>
                </a:solidFill>
              </a:rPr>
              <a:t>Graphical User Interface </a:t>
            </a:r>
          </a:p>
        </p:txBody>
      </p:sp>
      <p:sp>
        <p:nvSpPr>
          <p:cNvPr id="33" name="TextBox 32">
            <a:extLst>
              <a:ext uri="{FF2B5EF4-FFF2-40B4-BE49-F238E27FC236}">
                <a16:creationId xmlns:a16="http://schemas.microsoft.com/office/drawing/2014/main" id="{5B29BD1B-42A7-A56B-661B-F11467166784}"/>
              </a:ext>
            </a:extLst>
          </p:cNvPr>
          <p:cNvSpPr txBox="1"/>
          <p:nvPr/>
        </p:nvSpPr>
        <p:spPr>
          <a:xfrm>
            <a:off x="6290023" y="1835464"/>
            <a:ext cx="6295644" cy="523220"/>
          </a:xfrm>
          <a:prstGeom prst="rect">
            <a:avLst/>
          </a:prstGeom>
          <a:noFill/>
        </p:spPr>
        <p:txBody>
          <a:bodyPr wrap="square">
            <a:spAutoFit/>
          </a:bodyPr>
          <a:lstStyle/>
          <a:p>
            <a:pPr algn="ctr"/>
            <a:r>
              <a:rPr lang="en-US" sz="2800" b="1" dirty="0">
                <a:solidFill>
                  <a:schemeClr val="bg2">
                    <a:lumMod val="75000"/>
                  </a:schemeClr>
                </a:solidFill>
                <a:effectLst>
                  <a:outerShdw blurRad="38100" dist="38100" dir="2700000" algn="tl">
                    <a:srgbClr val="000000">
                      <a:alpha val="43137"/>
                    </a:srgbClr>
                  </a:outerShdw>
                </a:effectLst>
              </a:rPr>
              <a:t>Console </a:t>
            </a:r>
          </a:p>
        </p:txBody>
      </p:sp>
    </p:spTree>
    <p:extLst>
      <p:ext uri="{BB962C8B-B14F-4D97-AF65-F5344CB8AC3E}">
        <p14:creationId xmlns:p14="http://schemas.microsoft.com/office/powerpoint/2010/main" val="33274807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6" descr="SmartArt Process diagram">
            <a:extLst>
              <a:ext uri="{FF2B5EF4-FFF2-40B4-BE49-F238E27FC236}">
                <a16:creationId xmlns:a16="http://schemas.microsoft.com/office/drawing/2014/main" id="{A82C7691-A71A-6FFD-1D07-9254B67804BD}"/>
              </a:ext>
            </a:extLst>
          </p:cNvPr>
          <p:cNvGraphicFramePr>
            <a:graphicFrameLocks/>
          </p:cNvGraphicFramePr>
          <p:nvPr>
            <p:extLst>
              <p:ext uri="{D42A27DB-BD31-4B8C-83A1-F6EECF244321}">
                <p14:modId xmlns:p14="http://schemas.microsoft.com/office/powerpoint/2010/main" val="556329792"/>
              </p:ext>
            </p:extLst>
          </p:nvPr>
        </p:nvGraphicFramePr>
        <p:xfrm>
          <a:off x="71872" y="1576873"/>
          <a:ext cx="12120128" cy="62738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3" name="Group 2">
            <a:extLst>
              <a:ext uri="{FF2B5EF4-FFF2-40B4-BE49-F238E27FC236}">
                <a16:creationId xmlns:a16="http://schemas.microsoft.com/office/drawing/2014/main" id="{503B3323-B7CC-C46E-A002-D6FAE22F7C3C}"/>
              </a:ext>
            </a:extLst>
          </p:cNvPr>
          <p:cNvGrpSpPr/>
          <p:nvPr/>
        </p:nvGrpSpPr>
        <p:grpSpPr>
          <a:xfrm>
            <a:off x="153490" y="75300"/>
            <a:ext cx="1807958" cy="941082"/>
            <a:chOff x="3402" y="4078025"/>
            <a:chExt cx="1807958" cy="941082"/>
          </a:xfrm>
        </p:grpSpPr>
        <p:sp>
          <p:nvSpPr>
            <p:cNvPr id="4" name="Arrow: Pentagon 3">
              <a:extLst>
                <a:ext uri="{FF2B5EF4-FFF2-40B4-BE49-F238E27FC236}">
                  <a16:creationId xmlns:a16="http://schemas.microsoft.com/office/drawing/2014/main" id="{374CE40D-0CEA-3CDF-3CAA-CEDB5B22BF07}"/>
                </a:ext>
              </a:extLst>
            </p:cNvPr>
            <p:cNvSpPr/>
            <p:nvPr/>
          </p:nvSpPr>
          <p:spPr>
            <a:xfrm>
              <a:off x="3402" y="4078025"/>
              <a:ext cx="1807958" cy="941082"/>
            </a:xfrm>
            <a:prstGeom prst="homePlate">
              <a:avLst>
                <a:gd name="adj" fmla="val 25000"/>
              </a:avLst>
            </a:prstGeom>
            <a:solidFill>
              <a:schemeClr val="accent1"/>
            </a:solidFill>
            <a:ln>
              <a:solidFill>
                <a:schemeClr val="accent1"/>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6" name="Arrow: Pentagon 4">
              <a:extLst>
                <a:ext uri="{FF2B5EF4-FFF2-40B4-BE49-F238E27FC236}">
                  <a16:creationId xmlns:a16="http://schemas.microsoft.com/office/drawing/2014/main" id="{572304C9-B3D2-208E-A3FA-5D9793463C74}"/>
                </a:ext>
              </a:extLst>
            </p:cNvPr>
            <p:cNvSpPr txBox="1"/>
            <p:nvPr/>
          </p:nvSpPr>
          <p:spPr>
            <a:xfrm>
              <a:off x="3402" y="4078025"/>
              <a:ext cx="1690323" cy="94108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7000" tIns="254000" rIns="127000" bIns="254000" numCol="1" spcCol="1270" anchor="ctr" anchorCtr="0">
              <a:noAutofit/>
            </a:bodyPr>
            <a:lstStyle/>
            <a:p>
              <a:pPr marL="0" lvl="0" indent="0" algn="ctr" defTabSz="889000">
                <a:lnSpc>
                  <a:spcPct val="90000"/>
                </a:lnSpc>
                <a:spcBef>
                  <a:spcPct val="0"/>
                </a:spcBef>
                <a:spcAft>
                  <a:spcPct val="35000"/>
                </a:spcAft>
                <a:buNone/>
              </a:pPr>
              <a:r>
                <a:rPr lang="en-US" b="1" i="1" u="sng" kern="1200" dirty="0">
                  <a:effectLst>
                    <a:outerShdw blurRad="50800" dist="38100" dir="2700000" algn="tl" rotWithShape="0">
                      <a:schemeClr val="tx1">
                        <a:alpha val="50000"/>
                      </a:schemeClr>
                    </a:outerShdw>
                  </a:effectLst>
                  <a:latin typeface="+mj-lt"/>
                </a:rPr>
                <a:t>Information</a:t>
              </a:r>
              <a:r>
                <a:rPr lang="en-US" b="1" i="1" u="sng" dirty="0">
                  <a:effectLst>
                    <a:outerShdw blurRad="50800" dist="38100" dir="2700000" algn="tl" rotWithShape="0">
                      <a:schemeClr val="tx1">
                        <a:alpha val="50000"/>
                      </a:schemeClr>
                    </a:outerShdw>
                  </a:effectLst>
                  <a:latin typeface="+mj-lt"/>
                </a:rPr>
                <a:t> Gathering</a:t>
              </a:r>
              <a:endParaRPr lang="en-US" b="1" i="1" u="sng" kern="1200" dirty="0">
                <a:effectLst>
                  <a:outerShdw blurRad="50800" dist="38100" dir="2700000" algn="tl" rotWithShape="0">
                    <a:schemeClr val="tx1">
                      <a:alpha val="50000"/>
                    </a:schemeClr>
                  </a:outerShdw>
                </a:effectLst>
                <a:latin typeface="+mj-lt"/>
              </a:endParaRPr>
            </a:p>
          </p:txBody>
        </p:sp>
      </p:grpSp>
      <p:grpSp>
        <p:nvGrpSpPr>
          <p:cNvPr id="7" name="Group 6">
            <a:extLst>
              <a:ext uri="{FF2B5EF4-FFF2-40B4-BE49-F238E27FC236}">
                <a16:creationId xmlns:a16="http://schemas.microsoft.com/office/drawing/2014/main" id="{8314578D-9D0F-9EFF-349B-BCC102368665}"/>
              </a:ext>
            </a:extLst>
          </p:cNvPr>
          <p:cNvGrpSpPr/>
          <p:nvPr/>
        </p:nvGrpSpPr>
        <p:grpSpPr>
          <a:xfrm>
            <a:off x="5227957" y="75300"/>
            <a:ext cx="1807958" cy="941082"/>
            <a:chOff x="3438524" y="4078025"/>
            <a:chExt cx="1807958" cy="941082"/>
          </a:xfrm>
        </p:grpSpPr>
        <p:sp>
          <p:nvSpPr>
            <p:cNvPr id="8" name="Arrow: Chevron 7">
              <a:extLst>
                <a:ext uri="{FF2B5EF4-FFF2-40B4-BE49-F238E27FC236}">
                  <a16:creationId xmlns:a16="http://schemas.microsoft.com/office/drawing/2014/main" id="{07C9ABCC-95AF-3F19-71DA-81FC12D21BCA}"/>
                </a:ext>
              </a:extLst>
            </p:cNvPr>
            <p:cNvSpPr/>
            <p:nvPr/>
          </p:nvSpPr>
          <p:spPr>
            <a:xfrm>
              <a:off x="3438524" y="4078025"/>
              <a:ext cx="1807958" cy="941082"/>
            </a:xfrm>
            <a:prstGeom prst="chevron">
              <a:avLst>
                <a:gd name="adj" fmla="val 25000"/>
              </a:avLst>
            </a:prstGeom>
            <a:solidFill>
              <a:schemeClr val="accent3"/>
            </a:solidFill>
            <a:ln>
              <a:solidFill>
                <a:schemeClr val="accent3"/>
              </a:solidFill>
            </a:ln>
          </p:spPr>
          <p:style>
            <a:lnRef idx="2">
              <a:scrgbClr r="0" g="0" b="0"/>
            </a:lnRef>
            <a:fillRef idx="1">
              <a:scrgbClr r="0" g="0" b="0"/>
            </a:fillRef>
            <a:effectRef idx="0">
              <a:schemeClr val="accent4">
                <a:hueOff val="0"/>
                <a:satOff val="0"/>
                <a:lumOff val="0"/>
                <a:alphaOff val="0"/>
              </a:schemeClr>
            </a:effectRef>
            <a:fontRef idx="minor">
              <a:schemeClr val="lt1"/>
            </a:fontRef>
          </p:style>
        </p:sp>
        <p:sp>
          <p:nvSpPr>
            <p:cNvPr id="9" name="Arrow: Chevron 4">
              <a:extLst>
                <a:ext uri="{FF2B5EF4-FFF2-40B4-BE49-F238E27FC236}">
                  <a16:creationId xmlns:a16="http://schemas.microsoft.com/office/drawing/2014/main" id="{E7A61827-C94F-69A1-9130-A8E3CB756B69}"/>
                </a:ext>
              </a:extLst>
            </p:cNvPr>
            <p:cNvSpPr txBox="1"/>
            <p:nvPr/>
          </p:nvSpPr>
          <p:spPr>
            <a:xfrm>
              <a:off x="3673795" y="4078025"/>
              <a:ext cx="1337417" cy="94108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7000" tIns="254000" rIns="127000" bIns="254000" numCol="1" spcCol="1270" anchor="ctr" anchorCtr="0">
              <a:noAutofit/>
            </a:bodyPr>
            <a:lstStyle/>
            <a:p>
              <a:pPr marL="0" lvl="0" indent="0" algn="ctr" defTabSz="889000">
                <a:lnSpc>
                  <a:spcPct val="90000"/>
                </a:lnSpc>
                <a:spcBef>
                  <a:spcPct val="0"/>
                </a:spcBef>
                <a:spcAft>
                  <a:spcPct val="35000"/>
                </a:spcAft>
                <a:buNone/>
              </a:pPr>
              <a:r>
                <a:rPr lang="en-US" sz="2000" b="1" i="1" u="sng" kern="1200" dirty="0">
                  <a:effectLst>
                    <a:outerShdw blurRad="50800" dist="38100" dir="2700000" algn="tl" rotWithShape="0">
                      <a:schemeClr val="tx1">
                        <a:alpha val="50000"/>
                      </a:schemeClr>
                    </a:outerShdw>
                  </a:effectLst>
                  <a:latin typeface="+mj-lt"/>
                </a:rPr>
                <a:t>Scan</a:t>
              </a:r>
            </a:p>
          </p:txBody>
        </p:sp>
      </p:grpSp>
      <p:grpSp>
        <p:nvGrpSpPr>
          <p:cNvPr id="10" name="Group 9">
            <a:extLst>
              <a:ext uri="{FF2B5EF4-FFF2-40B4-BE49-F238E27FC236}">
                <a16:creationId xmlns:a16="http://schemas.microsoft.com/office/drawing/2014/main" id="{556D4F96-DE1C-2C73-9694-395C8A45A2D7}"/>
              </a:ext>
            </a:extLst>
          </p:cNvPr>
          <p:cNvGrpSpPr/>
          <p:nvPr/>
        </p:nvGrpSpPr>
        <p:grpSpPr>
          <a:xfrm>
            <a:off x="10302424" y="75300"/>
            <a:ext cx="1807958" cy="941082"/>
            <a:chOff x="6873645" y="4078025"/>
            <a:chExt cx="1807958" cy="941082"/>
          </a:xfrm>
        </p:grpSpPr>
        <p:sp>
          <p:nvSpPr>
            <p:cNvPr id="11" name="Arrow: Chevron 10">
              <a:extLst>
                <a:ext uri="{FF2B5EF4-FFF2-40B4-BE49-F238E27FC236}">
                  <a16:creationId xmlns:a16="http://schemas.microsoft.com/office/drawing/2014/main" id="{2D206324-2C4B-251A-3FB7-6BC20997ECB4}"/>
                </a:ext>
              </a:extLst>
            </p:cNvPr>
            <p:cNvSpPr/>
            <p:nvPr/>
          </p:nvSpPr>
          <p:spPr>
            <a:xfrm>
              <a:off x="6873645" y="4078025"/>
              <a:ext cx="1807958" cy="941082"/>
            </a:xfrm>
            <a:prstGeom prst="chevron">
              <a:avLst>
                <a:gd name="adj" fmla="val 25000"/>
              </a:avLst>
            </a:prstGeom>
            <a:solidFill>
              <a:schemeClr val="accent5"/>
            </a:solidFill>
            <a:ln>
              <a:solidFill>
                <a:schemeClr val="accent5"/>
              </a:solidFill>
            </a:ln>
          </p:spPr>
          <p:style>
            <a:lnRef idx="2">
              <a:scrgbClr r="0" g="0" b="0"/>
            </a:lnRef>
            <a:fillRef idx="1">
              <a:scrgbClr r="0" g="0" b="0"/>
            </a:fillRef>
            <a:effectRef idx="0">
              <a:schemeClr val="accent6">
                <a:hueOff val="0"/>
                <a:satOff val="0"/>
                <a:lumOff val="0"/>
                <a:alphaOff val="0"/>
              </a:schemeClr>
            </a:effectRef>
            <a:fontRef idx="minor">
              <a:schemeClr val="lt1"/>
            </a:fontRef>
          </p:style>
        </p:sp>
        <p:sp>
          <p:nvSpPr>
            <p:cNvPr id="12" name="Arrow: Chevron 4">
              <a:extLst>
                <a:ext uri="{FF2B5EF4-FFF2-40B4-BE49-F238E27FC236}">
                  <a16:creationId xmlns:a16="http://schemas.microsoft.com/office/drawing/2014/main" id="{B4C78AB1-7376-91C0-988A-5902E1E89C90}"/>
                </a:ext>
              </a:extLst>
            </p:cNvPr>
            <p:cNvSpPr txBox="1"/>
            <p:nvPr/>
          </p:nvSpPr>
          <p:spPr>
            <a:xfrm>
              <a:off x="7108916" y="4078025"/>
              <a:ext cx="1337417" cy="94108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7000" tIns="254000" rIns="127000" bIns="254000" numCol="1" spcCol="1270" anchor="ctr" anchorCtr="0">
              <a:noAutofit/>
            </a:bodyPr>
            <a:lstStyle/>
            <a:p>
              <a:pPr marL="0" lvl="0" indent="0" algn="ctr" defTabSz="889000">
                <a:lnSpc>
                  <a:spcPct val="90000"/>
                </a:lnSpc>
                <a:spcBef>
                  <a:spcPct val="0"/>
                </a:spcBef>
                <a:spcAft>
                  <a:spcPct val="35000"/>
                </a:spcAft>
                <a:buNone/>
              </a:pPr>
              <a:r>
                <a:rPr lang="en-US" sz="2000" b="1" i="1" u="sng" dirty="0">
                  <a:effectLst>
                    <a:outerShdw blurRad="50800" dist="38100" dir="2700000" algn="tl" rotWithShape="0">
                      <a:schemeClr val="tx1">
                        <a:alpha val="50000"/>
                      </a:schemeClr>
                    </a:outerShdw>
                  </a:effectLst>
                  <a:latin typeface="+mj-lt"/>
                </a:rPr>
                <a:t>Exploit</a:t>
              </a:r>
              <a:endParaRPr lang="ru-RU" sz="2000" b="1" i="1" u="sng" kern="1200" dirty="0">
                <a:effectLst>
                  <a:outerShdw blurRad="50800" dist="38100" dir="2700000" algn="tl" rotWithShape="0">
                    <a:schemeClr val="tx1">
                      <a:alpha val="50000"/>
                    </a:schemeClr>
                  </a:outerShdw>
                </a:effectLst>
                <a:latin typeface="+mj-lt"/>
              </a:endParaRPr>
            </a:p>
          </p:txBody>
        </p:sp>
      </p:grpSp>
      <p:sp>
        <p:nvSpPr>
          <p:cNvPr id="13" name="TextBox 12">
            <a:extLst>
              <a:ext uri="{FF2B5EF4-FFF2-40B4-BE49-F238E27FC236}">
                <a16:creationId xmlns:a16="http://schemas.microsoft.com/office/drawing/2014/main" id="{0DE7D59B-9505-1B26-63DE-5EDF4427EFDB}"/>
              </a:ext>
            </a:extLst>
          </p:cNvPr>
          <p:cNvSpPr txBox="1"/>
          <p:nvPr/>
        </p:nvSpPr>
        <p:spPr>
          <a:xfrm>
            <a:off x="153490" y="2918663"/>
            <a:ext cx="1443489" cy="2462213"/>
          </a:xfrm>
          <a:prstGeom prst="rect">
            <a:avLst/>
          </a:prstGeom>
          <a:noFill/>
        </p:spPr>
        <p:txBody>
          <a:bodyPr wrap="square">
            <a:spAutoFit/>
          </a:bodyPr>
          <a:lstStyle/>
          <a:p>
            <a:r>
              <a:rPr lang="en-US" sz="1100" dirty="0">
                <a:solidFill>
                  <a:schemeClr val="bg2"/>
                </a:solidFill>
              </a:rPr>
              <a:t>An exploit executes a sequence of commands that target a specific vulnerability found in a system or application to provide the attacker with access to the system. Exploits include buffer overflow, code injection, and web application exploits.</a:t>
            </a:r>
          </a:p>
        </p:txBody>
      </p:sp>
      <p:sp>
        <p:nvSpPr>
          <p:cNvPr id="17" name="TextBox 16">
            <a:extLst>
              <a:ext uri="{FF2B5EF4-FFF2-40B4-BE49-F238E27FC236}">
                <a16:creationId xmlns:a16="http://schemas.microsoft.com/office/drawing/2014/main" id="{5BE36CC2-10D1-A460-2DCE-33171039B074}"/>
              </a:ext>
            </a:extLst>
          </p:cNvPr>
          <p:cNvSpPr txBox="1"/>
          <p:nvPr/>
        </p:nvSpPr>
        <p:spPr>
          <a:xfrm>
            <a:off x="1843813" y="2918663"/>
            <a:ext cx="1443489" cy="2462213"/>
          </a:xfrm>
          <a:prstGeom prst="rect">
            <a:avLst/>
          </a:prstGeom>
          <a:noFill/>
        </p:spPr>
        <p:txBody>
          <a:bodyPr wrap="square">
            <a:spAutoFit/>
          </a:bodyPr>
          <a:lstStyle/>
          <a:p>
            <a:r>
              <a:rPr lang="en-US" sz="1100" dirty="0">
                <a:solidFill>
                  <a:schemeClr val="bg2"/>
                </a:solidFill>
              </a:rPr>
              <a:t>The Metasploit Framework includes hundreds of auxiliary modules that perform scanning, fuzzing, sniffing, and much more. Although these modules will not give you a shell, they are extremely valuable when conducting a penetration test.</a:t>
            </a:r>
          </a:p>
        </p:txBody>
      </p:sp>
      <p:sp>
        <p:nvSpPr>
          <p:cNvPr id="14" name="TextBox 13">
            <a:extLst>
              <a:ext uri="{FF2B5EF4-FFF2-40B4-BE49-F238E27FC236}">
                <a16:creationId xmlns:a16="http://schemas.microsoft.com/office/drawing/2014/main" id="{81BC1CCA-CCD4-00D5-3483-6C95D4485E67}"/>
              </a:ext>
            </a:extLst>
          </p:cNvPr>
          <p:cNvSpPr txBox="1"/>
          <p:nvPr/>
        </p:nvSpPr>
        <p:spPr>
          <a:xfrm>
            <a:off x="3573615" y="2918663"/>
            <a:ext cx="1654342" cy="2462213"/>
          </a:xfrm>
          <a:prstGeom prst="rect">
            <a:avLst/>
          </a:prstGeom>
          <a:noFill/>
        </p:spPr>
        <p:txBody>
          <a:bodyPr wrap="square">
            <a:spAutoFit/>
          </a:bodyPr>
          <a:lstStyle/>
          <a:p>
            <a:r>
              <a:rPr lang="en-US" sz="1100" dirty="0">
                <a:solidFill>
                  <a:schemeClr val="bg2"/>
                </a:solidFill>
              </a:rPr>
              <a:t>Post-exploitation refers to any actions taken after a session is opened. A </a:t>
            </a:r>
            <a:r>
              <a:rPr lang="en-US" sz="1100" dirty="0">
                <a:solidFill>
                  <a:schemeClr val="bg2"/>
                </a:solidFill>
                <a:hlinkClick r:id="rId7">
                  <a:extLst>
                    <a:ext uri="{A12FA001-AC4F-418D-AE19-62706E023703}">
                      <ahyp:hlinkClr xmlns:ahyp="http://schemas.microsoft.com/office/drawing/2018/hyperlinkcolor" val="tx"/>
                    </a:ext>
                  </a:extLst>
                </a:hlinkClick>
              </a:rPr>
              <a:t>session</a:t>
            </a:r>
            <a:r>
              <a:rPr lang="en-US" sz="1100" dirty="0">
                <a:solidFill>
                  <a:schemeClr val="bg2"/>
                </a:solidFill>
              </a:rPr>
              <a:t> is an open shell from a successful exploit or bruteforce attack. A shell can be a standard shell or Meterpreter. To learn more about the difference between each, see </a:t>
            </a:r>
            <a:r>
              <a:rPr lang="en-US" sz="1100" dirty="0">
                <a:solidFill>
                  <a:schemeClr val="bg2"/>
                </a:solidFill>
                <a:hlinkClick r:id="rId8">
                  <a:extLst>
                    <a:ext uri="{A12FA001-AC4F-418D-AE19-62706E023703}">
                      <ahyp:hlinkClr xmlns:ahyp="http://schemas.microsoft.com/office/drawing/2018/hyperlinkcolor" val="tx"/>
                    </a:ext>
                  </a:extLst>
                </a:hlinkClick>
              </a:rPr>
              <a:t>Manage Meterpreter and Shell Sessions. </a:t>
            </a:r>
            <a:endParaRPr lang="en-US" sz="1100" dirty="0">
              <a:solidFill>
                <a:schemeClr val="bg2"/>
              </a:solidFill>
            </a:endParaRPr>
          </a:p>
        </p:txBody>
      </p:sp>
    </p:spTree>
    <p:extLst>
      <p:ext uri="{BB962C8B-B14F-4D97-AF65-F5344CB8AC3E}">
        <p14:creationId xmlns:p14="http://schemas.microsoft.com/office/powerpoint/2010/main" val="3358645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3E064D41-3B92-976B-8946-DC9ABC362D52}"/>
              </a:ext>
            </a:extLst>
          </p:cNvPr>
          <p:cNvGrpSpPr/>
          <p:nvPr/>
        </p:nvGrpSpPr>
        <p:grpSpPr>
          <a:xfrm>
            <a:off x="153490" y="75300"/>
            <a:ext cx="11883000" cy="941082"/>
            <a:chOff x="3402" y="4078025"/>
            <a:chExt cx="1807958" cy="941082"/>
          </a:xfrm>
        </p:grpSpPr>
        <p:sp>
          <p:nvSpPr>
            <p:cNvPr id="13" name="Arrow: Pentagon 12">
              <a:extLst>
                <a:ext uri="{FF2B5EF4-FFF2-40B4-BE49-F238E27FC236}">
                  <a16:creationId xmlns:a16="http://schemas.microsoft.com/office/drawing/2014/main" id="{F0305E8E-CCAF-526A-6143-D5B907260967}"/>
                </a:ext>
              </a:extLst>
            </p:cNvPr>
            <p:cNvSpPr/>
            <p:nvPr/>
          </p:nvSpPr>
          <p:spPr>
            <a:xfrm>
              <a:off x="3402" y="4078025"/>
              <a:ext cx="1807958" cy="941082"/>
            </a:xfrm>
            <a:prstGeom prst="homePlate">
              <a:avLst>
                <a:gd name="adj" fmla="val 25000"/>
              </a:avLst>
            </a:prstGeom>
            <a:solidFill>
              <a:schemeClr val="accent1"/>
            </a:solidFill>
            <a:ln>
              <a:solidFill>
                <a:schemeClr val="accent1"/>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4" name="Arrow: Pentagon 4">
              <a:extLst>
                <a:ext uri="{FF2B5EF4-FFF2-40B4-BE49-F238E27FC236}">
                  <a16:creationId xmlns:a16="http://schemas.microsoft.com/office/drawing/2014/main" id="{A2066279-0CCD-996E-0332-EEDC61A025CD}"/>
                </a:ext>
              </a:extLst>
            </p:cNvPr>
            <p:cNvSpPr txBox="1"/>
            <p:nvPr/>
          </p:nvSpPr>
          <p:spPr>
            <a:xfrm>
              <a:off x="3402" y="4078025"/>
              <a:ext cx="1690323" cy="94108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7000" tIns="254000" rIns="127000" bIns="254000" numCol="1" spcCol="1270" anchor="ctr" anchorCtr="0">
              <a:noAutofit/>
            </a:bodyPr>
            <a:lstStyle/>
            <a:p>
              <a:pPr marL="0" lvl="0" indent="0" algn="ctr" defTabSz="889000">
                <a:lnSpc>
                  <a:spcPct val="90000"/>
                </a:lnSpc>
                <a:spcBef>
                  <a:spcPct val="0"/>
                </a:spcBef>
                <a:spcAft>
                  <a:spcPct val="35000"/>
                </a:spcAft>
                <a:buNone/>
              </a:pPr>
              <a:r>
                <a:rPr lang="en-US" sz="4400" b="1" i="1" u="sng" kern="1200" dirty="0">
                  <a:effectLst>
                    <a:outerShdw blurRad="50800" dist="38100" dir="2700000" algn="tl" rotWithShape="0">
                      <a:schemeClr val="tx1">
                        <a:alpha val="50000"/>
                      </a:schemeClr>
                    </a:outerShdw>
                  </a:effectLst>
                  <a:latin typeface="+mj-lt"/>
                </a:rPr>
                <a:t>Exploit</a:t>
              </a:r>
            </a:p>
          </p:txBody>
        </p:sp>
      </p:grpSp>
    </p:spTree>
    <p:extLst>
      <p:ext uri="{BB962C8B-B14F-4D97-AF65-F5344CB8AC3E}">
        <p14:creationId xmlns:p14="http://schemas.microsoft.com/office/powerpoint/2010/main" val="8885277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CBBB1F4-CDE3-C897-1B81-B005B13024A6}"/>
              </a:ext>
            </a:extLst>
          </p:cNvPr>
          <p:cNvGrpSpPr/>
          <p:nvPr/>
        </p:nvGrpSpPr>
        <p:grpSpPr>
          <a:xfrm>
            <a:off x="168496" y="121952"/>
            <a:ext cx="11855008" cy="941082"/>
            <a:chOff x="1720963" y="4078025"/>
            <a:chExt cx="1807958" cy="941082"/>
          </a:xfrm>
        </p:grpSpPr>
        <p:sp>
          <p:nvSpPr>
            <p:cNvPr id="3" name="Arrow: Chevron 2">
              <a:extLst>
                <a:ext uri="{FF2B5EF4-FFF2-40B4-BE49-F238E27FC236}">
                  <a16:creationId xmlns:a16="http://schemas.microsoft.com/office/drawing/2014/main" id="{2826EF45-5D9F-A25A-FE93-FDE01CD6D6A4}"/>
                </a:ext>
              </a:extLst>
            </p:cNvPr>
            <p:cNvSpPr/>
            <p:nvPr/>
          </p:nvSpPr>
          <p:spPr>
            <a:xfrm>
              <a:off x="1720963" y="4078025"/>
              <a:ext cx="1807958" cy="941082"/>
            </a:xfrm>
            <a:prstGeom prst="chevron">
              <a:avLst>
                <a:gd name="adj" fmla="val 25000"/>
              </a:avLst>
            </a:prstGeom>
            <a:solidFill>
              <a:schemeClr val="accent2"/>
            </a:solidFill>
            <a:ln>
              <a:solidFill>
                <a:schemeClr val="accent2"/>
              </a:solidFill>
            </a:ln>
          </p:spPr>
          <p:style>
            <a:lnRef idx="2">
              <a:scrgbClr r="0" g="0" b="0"/>
            </a:lnRef>
            <a:fillRef idx="1">
              <a:scrgbClr r="0" g="0" b="0"/>
            </a:fillRef>
            <a:effectRef idx="0">
              <a:schemeClr val="accent3">
                <a:hueOff val="0"/>
                <a:satOff val="0"/>
                <a:lumOff val="0"/>
                <a:alphaOff val="0"/>
              </a:schemeClr>
            </a:effectRef>
            <a:fontRef idx="minor">
              <a:schemeClr val="lt1"/>
            </a:fontRef>
          </p:style>
        </p:sp>
        <p:sp>
          <p:nvSpPr>
            <p:cNvPr id="4" name="Arrow: Chevron 4">
              <a:extLst>
                <a:ext uri="{FF2B5EF4-FFF2-40B4-BE49-F238E27FC236}">
                  <a16:creationId xmlns:a16="http://schemas.microsoft.com/office/drawing/2014/main" id="{EB5F6832-1F18-A3B0-FF8B-5FF22A1F51EC}"/>
                </a:ext>
              </a:extLst>
            </p:cNvPr>
            <p:cNvSpPr txBox="1"/>
            <p:nvPr/>
          </p:nvSpPr>
          <p:spPr>
            <a:xfrm>
              <a:off x="1956233" y="4078025"/>
              <a:ext cx="1337417" cy="94108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4300" tIns="228600" rIns="114300" bIns="228600" numCol="1" spcCol="1270" anchor="ctr" anchorCtr="0">
              <a:noAutofit/>
            </a:bodyPr>
            <a:lstStyle/>
            <a:p>
              <a:pPr marL="0" lvl="0" indent="0" algn="ctr" defTabSz="800100">
                <a:lnSpc>
                  <a:spcPct val="90000"/>
                </a:lnSpc>
                <a:spcBef>
                  <a:spcPct val="0"/>
                </a:spcBef>
                <a:spcAft>
                  <a:spcPct val="35000"/>
                </a:spcAft>
                <a:buNone/>
              </a:pPr>
              <a:r>
                <a:rPr lang="en-US" sz="4400" b="1" i="1" u="sng" kern="1200" dirty="0">
                  <a:effectLst>
                    <a:outerShdw blurRad="50800" dist="38100" dir="2700000" algn="tl" rotWithShape="0">
                      <a:schemeClr val="tx1">
                        <a:alpha val="50000"/>
                      </a:schemeClr>
                    </a:outerShdw>
                  </a:effectLst>
                  <a:latin typeface="+mj-lt"/>
                </a:rPr>
                <a:t>Auxiliary</a:t>
              </a:r>
            </a:p>
          </p:txBody>
        </p:sp>
      </p:grpSp>
    </p:spTree>
    <p:extLst>
      <p:ext uri="{BB962C8B-B14F-4D97-AF65-F5344CB8AC3E}">
        <p14:creationId xmlns:p14="http://schemas.microsoft.com/office/powerpoint/2010/main" val="846468017"/>
      </p:ext>
    </p:extLst>
  </p:cSld>
  <p:clrMapOvr>
    <a:masterClrMapping/>
  </p:clrMapOvr>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ientific-Findings_WAC_CP_v10" id="{DFB4E90D-091B-45B9-9CB3-B93AA2CDF265}" vid="{C9138B91-C486-4852-8AB0-95D8040FA95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C44BFB8-0B48-48D5-A0BA-9317960E8F6C}">
  <ds:schemaRefs>
    <ds:schemaRef ds:uri="http://schemas.microsoft.com/sharepoint/v3/contenttype/forms"/>
  </ds:schemaRefs>
</ds:datastoreItem>
</file>

<file path=customXml/itemProps2.xml><?xml version="1.0" encoding="utf-8"?>
<ds:datastoreItem xmlns:ds="http://schemas.openxmlformats.org/officeDocument/2006/customXml" ds:itemID="{C86D7367-F508-4F80-B02C-79260B72660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D9DD645B-D823-4D85-A8AC-AFAC8212B2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Scientific findings presentation</Template>
  <TotalTime>219</TotalTime>
  <Words>611</Words>
  <Application>Microsoft Office PowerPoint</Application>
  <PresentationFormat>Widescreen</PresentationFormat>
  <Paragraphs>127</Paragraphs>
  <Slides>21</Slides>
  <Notes>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21</vt:i4>
      </vt:variant>
    </vt:vector>
  </HeadingPairs>
  <TitlesOfParts>
    <vt:vector size="32" baseType="lpstr">
      <vt:lpstr>Agency FB</vt:lpstr>
      <vt:lpstr>Arial</vt:lpstr>
      <vt:lpstr>Arial Nova</vt:lpstr>
      <vt:lpstr>Biome</vt:lpstr>
      <vt:lpstr>Biome Light</vt:lpstr>
      <vt:lpstr>Calibri</vt:lpstr>
      <vt:lpstr>Rockwell</vt:lpstr>
      <vt:lpstr>Segoe UI</vt:lpstr>
      <vt:lpstr>Tahoma</vt:lpstr>
      <vt:lpstr>Wingdings</vt:lpstr>
      <vt:lpstr>Office Theme</vt:lpstr>
      <vt:lpstr>METASPLOIT </vt:lpstr>
      <vt:lpstr>Installation material</vt:lpstr>
      <vt:lpstr>Introduction</vt:lpstr>
      <vt:lpstr>HOW IT RUN ….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6-</vt:lpstr>
      <vt:lpstr>PowerPoint Presentation</vt:lpstr>
      <vt:lpstr>6-Item Hexagonal Diagram Slide Template</vt:lpstr>
      <vt:lpstr>PowerPoint Presentation</vt:lpstr>
      <vt:lpstr>PowerPoint Presentation</vt:lpstr>
      <vt:lpstr>PowerPoint Presentation</vt:lpstr>
      <vt:lpstr>You can Ask Me ON ?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METASPLOIT </dc:title>
  <dc:creator>lancerf998@gmail.com</dc:creator>
  <cp:lastModifiedBy>Mina magdy </cp:lastModifiedBy>
  <cp:revision>9</cp:revision>
  <dcterms:created xsi:type="dcterms:W3CDTF">2022-07-25T19:00:24Z</dcterms:created>
  <dcterms:modified xsi:type="dcterms:W3CDTF">2022-09-09T13:55:59Z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